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921"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p:cViewPr varScale="1">
        <p:scale>
          <a:sx n="72" d="100"/>
          <a:sy n="72" d="100"/>
        </p:scale>
        <p:origin x="80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4314DC0F-D686-85D8-B6B3-5DAC47DF738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CA783649-A6B4-1A72-5BC5-6533DA01C607}"/>
              </a:ext>
            </a:extLst>
          </p:cNvPr>
          <p:cNvSpPr>
            <a:spLocks noGrp="1"/>
          </p:cNvSpPr>
          <p:nvPr>
            <p:ph type="dt" sz="half" idx="10"/>
          </p:nvPr>
        </p:nvSpPr>
        <p:spPr>
          <a:xfrm>
            <a:off x="838200" y="6423025"/>
            <a:ext cx="2743200" cy="365125"/>
          </a:xfrm>
        </p:spPr>
        <p:txBody>
          <a:bodyPr/>
          <a:lstStyle/>
          <a:p>
            <a:fld id="{691DFC1C-7DA2-4ABD-B1A1-7FBD5A070B5E}" type="datetime1">
              <a:rPr lang="en-US" smtClean="0"/>
              <a:t>11/17/2025</a:t>
            </a:fld>
            <a:endParaRPr lang="en-US" dirty="0"/>
          </a:p>
        </p:txBody>
      </p:sp>
      <p:sp>
        <p:nvSpPr>
          <p:cNvPr id="13" name="Text Placeholder 10">
            <a:extLst>
              <a:ext uri="{FF2B5EF4-FFF2-40B4-BE49-F238E27FC236}">
                <a16:creationId xmlns:a16="http://schemas.microsoft.com/office/drawing/2014/main" id="{B2E03BAF-D38B-1126-A534-A73E6F6DA2D3}"/>
              </a:ext>
            </a:extLst>
          </p:cNvPr>
          <p:cNvSpPr>
            <a:spLocks noGrp="1"/>
          </p:cNvSpPr>
          <p:nvPr>
            <p:ph type="body" sz="quarter" idx="13"/>
          </p:nvPr>
        </p:nvSpPr>
        <p:spPr>
          <a:xfrm>
            <a:off x="450850" y="792163"/>
            <a:ext cx="6305550" cy="2327818"/>
          </a:xfrm>
        </p:spPr>
        <p:txBody>
          <a:bodyPr wrap="square" tIns="91440" bIns="91440" anchor="ctr" anchorCtr="0">
            <a:noAutofit/>
          </a:bodyPr>
          <a:lstStyle>
            <a:lvl1pPr marL="0" indent="0">
              <a:lnSpc>
                <a:spcPct val="100000"/>
              </a:lnSpc>
              <a:spcBef>
                <a:spcPts val="0"/>
              </a:spcBef>
              <a:buNone/>
              <a:defRPr cap="all" baseline="0">
                <a:solidFill>
                  <a:schemeClr val="bg1"/>
                </a:solidFill>
                <a:latin typeface="Arial Black" panose="020B060402020202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10">
            <a:extLst>
              <a:ext uri="{FF2B5EF4-FFF2-40B4-BE49-F238E27FC236}">
                <a16:creationId xmlns:a16="http://schemas.microsoft.com/office/drawing/2014/main" id="{3037E8CF-3651-1BE6-3960-8721B90A0A12}"/>
              </a:ext>
            </a:extLst>
          </p:cNvPr>
          <p:cNvSpPr>
            <a:spLocks noGrp="1"/>
          </p:cNvSpPr>
          <p:nvPr>
            <p:ph type="body" sz="quarter" idx="14"/>
          </p:nvPr>
        </p:nvSpPr>
        <p:spPr>
          <a:xfrm>
            <a:off x="450850" y="3584131"/>
            <a:ext cx="6305550" cy="1804733"/>
          </a:xfrm>
        </p:spPr>
        <p:txBody>
          <a:bodyPr wrap="square" lIns="91440" tIns="91440" rIns="91440" bIns="91440" anchor="ctr" anchorCtr="0">
            <a:noAutofit/>
          </a:bodyPr>
          <a:lstStyle>
            <a:lvl1pPr marL="0" indent="0">
              <a:lnSpc>
                <a:spcPct val="100000"/>
              </a:lnSpc>
              <a:spcBef>
                <a:spcPts val="600"/>
              </a:spcBef>
              <a:buNone/>
              <a:defRPr sz="25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5" name="Text Placeholder 10">
            <a:extLst>
              <a:ext uri="{FF2B5EF4-FFF2-40B4-BE49-F238E27FC236}">
                <a16:creationId xmlns:a16="http://schemas.microsoft.com/office/drawing/2014/main" id="{AD24FF9E-0D4B-CD4E-9010-5E8D76AB5AFB}"/>
              </a:ext>
            </a:extLst>
          </p:cNvPr>
          <p:cNvSpPr>
            <a:spLocks noGrp="1"/>
          </p:cNvSpPr>
          <p:nvPr>
            <p:ph type="body" sz="quarter" idx="15"/>
          </p:nvPr>
        </p:nvSpPr>
        <p:spPr>
          <a:xfrm>
            <a:off x="450849" y="5656771"/>
            <a:ext cx="6305003" cy="489529"/>
          </a:xfrm>
        </p:spPr>
        <p:txBody>
          <a:bodyPr tIns="91440" bIns="91440" anchor="ctr" anchorCtr="0">
            <a:noAutofit/>
          </a:bodyPr>
          <a:lstStyle>
            <a:lvl1pPr marL="0" indent="0">
              <a:lnSpc>
                <a:spcPct val="100000"/>
              </a:lnSpc>
              <a:spcBef>
                <a:spcPts val="0"/>
              </a:spcBef>
              <a:buNone/>
              <a:defRPr sz="20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7" name="Picture 6">
            <a:extLst>
              <a:ext uri="{FF2B5EF4-FFF2-40B4-BE49-F238E27FC236}">
                <a16:creationId xmlns:a16="http://schemas.microsoft.com/office/drawing/2014/main" id="{C67300A8-8CDE-69CD-F195-3E02E55758E1}"/>
              </a:ext>
            </a:extLst>
          </p:cNvPr>
          <p:cNvPicPr>
            <a:picLocks noChangeAspect="1"/>
          </p:cNvPicPr>
          <p:nvPr userDrawn="1"/>
        </p:nvPicPr>
        <p:blipFill>
          <a:blip r:embed="rId3"/>
          <a:srcRect/>
          <a:stretch/>
        </p:blipFill>
        <p:spPr>
          <a:xfrm>
            <a:off x="7072391" y="1094620"/>
            <a:ext cx="4668759" cy="4668759"/>
          </a:xfrm>
          <a:prstGeom prst="rect">
            <a:avLst/>
          </a:prstGeom>
          <a:effectLst>
            <a:outerShdw blurRad="429137" dist="127295" dir="5400000" sx="97898" sy="97898" algn="t" rotWithShape="0">
              <a:prstClr val="black">
                <a:alpha val="79417"/>
              </a:prstClr>
            </a:outerShdw>
          </a:effectLst>
        </p:spPr>
      </p:pic>
      <p:sp>
        <p:nvSpPr>
          <p:cNvPr id="8" name="Slide Number Placeholder 5">
            <a:extLst>
              <a:ext uri="{FF2B5EF4-FFF2-40B4-BE49-F238E27FC236}">
                <a16:creationId xmlns:a16="http://schemas.microsoft.com/office/drawing/2014/main" id="{44843D65-50EE-FFA4-776A-AE812FF5D502}"/>
              </a:ext>
            </a:extLst>
          </p:cNvPr>
          <p:cNvSpPr>
            <a:spLocks noGrp="1"/>
          </p:cNvSpPr>
          <p:nvPr>
            <p:ph type="sldNum" sz="quarter" idx="12"/>
          </p:nvPr>
        </p:nvSpPr>
        <p:spPr>
          <a:xfrm>
            <a:off x="9448800" y="6492875"/>
            <a:ext cx="2743200" cy="365125"/>
          </a:xfrm>
        </p:spPr>
        <p:txBody>
          <a:bodyPr/>
          <a:lstStyle/>
          <a:p>
            <a:fld id="{869F548E-DDAE-4D41-99BD-B33D52C0805E}" type="slidenum">
              <a:rPr lang="en-US" smtClean="0"/>
              <a:t>‹#›</a:t>
            </a:fld>
            <a:endParaRPr lang="en-US" dirty="0"/>
          </a:p>
        </p:txBody>
      </p:sp>
    </p:spTree>
    <p:extLst>
      <p:ext uri="{BB962C8B-B14F-4D97-AF65-F5344CB8AC3E}">
        <p14:creationId xmlns:p14="http://schemas.microsoft.com/office/powerpoint/2010/main" val="4120897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69D86A-A07C-FA6D-00A4-102687057AAE}"/>
              </a:ext>
            </a:extLst>
          </p:cNvPr>
          <p:cNvSpPr>
            <a:spLocks noGrp="1"/>
          </p:cNvSpPr>
          <p:nvPr>
            <p:ph type="dt" sz="half" idx="10"/>
          </p:nvPr>
        </p:nvSpPr>
        <p:spPr/>
        <p:txBody>
          <a:bodyPr/>
          <a:lstStyle/>
          <a:p>
            <a:fld id="{B02FB7B1-2C1D-496D-9882-4DBB89601AF1}" type="datetime1">
              <a:rPr lang="en-US" smtClean="0"/>
              <a:t>11/17/2025</a:t>
            </a:fld>
            <a:endParaRPr lang="en-US" dirty="0"/>
          </a:p>
        </p:txBody>
      </p:sp>
      <p:sp>
        <p:nvSpPr>
          <p:cNvPr id="3" name="Footer Placeholder 2">
            <a:extLst>
              <a:ext uri="{FF2B5EF4-FFF2-40B4-BE49-F238E27FC236}">
                <a16:creationId xmlns:a16="http://schemas.microsoft.com/office/drawing/2014/main" id="{C46FD491-5D6C-0BB5-0D0B-658E6ECA2C2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4D3A654-7DE8-C049-C817-0B5740FF436E}"/>
              </a:ext>
            </a:extLst>
          </p:cNvPr>
          <p:cNvSpPr>
            <a:spLocks noGrp="1"/>
          </p:cNvSpPr>
          <p:nvPr>
            <p:ph type="sldNum" sz="quarter" idx="12"/>
          </p:nvPr>
        </p:nvSpPr>
        <p:spPr/>
        <p:txBody>
          <a:bodyPr/>
          <a:lstStyle/>
          <a:p>
            <a:fld id="{869F548E-DDAE-4D41-99BD-B33D52C0805E}" type="slidenum">
              <a:rPr lang="en-US" smtClean="0"/>
              <a:t>‹#›</a:t>
            </a:fld>
            <a:endParaRPr lang="en-US" dirty="0"/>
          </a:p>
        </p:txBody>
      </p:sp>
      <p:pic>
        <p:nvPicPr>
          <p:cNvPr id="6" name="Picture 5" descr="Background pattern&#10;&#10;Description automatically generated">
            <a:extLst>
              <a:ext uri="{FF2B5EF4-FFF2-40B4-BE49-F238E27FC236}">
                <a16:creationId xmlns:a16="http://schemas.microsoft.com/office/drawing/2014/main" id="{B75468A6-42BC-185D-C8D2-AC486244F16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20421" y="-123987"/>
            <a:ext cx="12632841" cy="7105973"/>
          </a:xfrm>
          <a:prstGeom prst="rect">
            <a:avLst/>
          </a:prstGeom>
        </p:spPr>
      </p:pic>
    </p:spTree>
    <p:extLst>
      <p:ext uri="{BB962C8B-B14F-4D97-AF65-F5344CB8AC3E}">
        <p14:creationId xmlns:p14="http://schemas.microsoft.com/office/powerpoint/2010/main" val="2602172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9B6A5-7042-988B-8FDA-B5699AB206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E44C87-E9B5-0EDB-397F-E7B8D8D90F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F1FC56-7DAB-A685-E1E9-0CF12A8CF584}"/>
              </a:ext>
            </a:extLst>
          </p:cNvPr>
          <p:cNvSpPr>
            <a:spLocks noGrp="1"/>
          </p:cNvSpPr>
          <p:nvPr>
            <p:ph type="dt" sz="half" idx="10"/>
          </p:nvPr>
        </p:nvSpPr>
        <p:spPr/>
        <p:txBody>
          <a:bodyPr/>
          <a:lstStyle/>
          <a:p>
            <a:fld id="{2D82A28C-B832-467F-8B8A-827B53EB53AC}" type="datetime1">
              <a:rPr lang="en-US" smtClean="0"/>
              <a:t>11/17/2025</a:t>
            </a:fld>
            <a:endParaRPr lang="en-US" dirty="0"/>
          </a:p>
        </p:txBody>
      </p:sp>
      <p:sp>
        <p:nvSpPr>
          <p:cNvPr id="5" name="Footer Placeholder 4">
            <a:extLst>
              <a:ext uri="{FF2B5EF4-FFF2-40B4-BE49-F238E27FC236}">
                <a16:creationId xmlns:a16="http://schemas.microsoft.com/office/drawing/2014/main" id="{C9C8286D-F24B-CB21-2EC0-F34164BED21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BCF4A4D-1CA0-8335-D565-67E57911B11D}"/>
              </a:ext>
            </a:extLst>
          </p:cNvPr>
          <p:cNvSpPr>
            <a:spLocks noGrp="1"/>
          </p:cNvSpPr>
          <p:nvPr>
            <p:ph type="sldNum" sz="quarter" idx="12"/>
          </p:nvPr>
        </p:nvSpPr>
        <p:spPr/>
        <p:txBody>
          <a:bodyPr/>
          <a:lstStyle/>
          <a:p>
            <a:fld id="{869F548E-DDAE-4D41-99BD-B33D52C0805E}" type="slidenum">
              <a:rPr lang="en-US" smtClean="0"/>
              <a:t>‹#›</a:t>
            </a:fld>
            <a:endParaRPr lang="en-US" dirty="0"/>
          </a:p>
        </p:txBody>
      </p:sp>
    </p:spTree>
    <p:extLst>
      <p:ext uri="{BB962C8B-B14F-4D97-AF65-F5344CB8AC3E}">
        <p14:creationId xmlns:p14="http://schemas.microsoft.com/office/powerpoint/2010/main" val="3947454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D6E853-72BF-AD2B-7209-EF4B9E7F89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DE1137-7FB1-A4FD-52B9-0FB20E7327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318B79-2DE5-1EFA-5AC0-7004F0D3E7E8}"/>
              </a:ext>
            </a:extLst>
          </p:cNvPr>
          <p:cNvSpPr>
            <a:spLocks noGrp="1"/>
          </p:cNvSpPr>
          <p:nvPr>
            <p:ph type="dt" sz="half" idx="10"/>
          </p:nvPr>
        </p:nvSpPr>
        <p:spPr/>
        <p:txBody>
          <a:bodyPr/>
          <a:lstStyle/>
          <a:p>
            <a:fld id="{3CDC4C0E-E5F2-475A-A1A0-CB4340B4E8CE}" type="datetime1">
              <a:rPr lang="en-US" smtClean="0"/>
              <a:t>11/17/2025</a:t>
            </a:fld>
            <a:endParaRPr lang="en-US" dirty="0"/>
          </a:p>
        </p:txBody>
      </p:sp>
      <p:sp>
        <p:nvSpPr>
          <p:cNvPr id="5" name="Footer Placeholder 4">
            <a:extLst>
              <a:ext uri="{FF2B5EF4-FFF2-40B4-BE49-F238E27FC236}">
                <a16:creationId xmlns:a16="http://schemas.microsoft.com/office/drawing/2014/main" id="{918232D1-805B-5ED8-0537-C519058D439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8836918-F4C8-2BB0-6944-05D4AEB9BAD5}"/>
              </a:ext>
            </a:extLst>
          </p:cNvPr>
          <p:cNvSpPr>
            <a:spLocks noGrp="1"/>
          </p:cNvSpPr>
          <p:nvPr>
            <p:ph type="sldNum" sz="quarter" idx="12"/>
          </p:nvPr>
        </p:nvSpPr>
        <p:spPr/>
        <p:txBody>
          <a:bodyPr/>
          <a:lstStyle/>
          <a:p>
            <a:fld id="{869F548E-DDAE-4D41-99BD-B33D52C0805E}" type="slidenum">
              <a:rPr lang="en-US" smtClean="0"/>
              <a:t>‹#›</a:t>
            </a:fld>
            <a:endParaRPr lang="en-US" dirty="0"/>
          </a:p>
        </p:txBody>
      </p:sp>
    </p:spTree>
    <p:extLst>
      <p:ext uri="{BB962C8B-B14F-4D97-AF65-F5344CB8AC3E}">
        <p14:creationId xmlns:p14="http://schemas.microsoft.com/office/powerpoint/2010/main" val="1506743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ES compa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522F9-EE99-EB5B-37B5-7039794B116F}"/>
              </a:ext>
            </a:extLst>
          </p:cNvPr>
          <p:cNvSpPr>
            <a:spLocks noGrp="1"/>
          </p:cNvSpPr>
          <p:nvPr>
            <p:ph type="title"/>
          </p:nvPr>
        </p:nvSpPr>
        <p:spPr>
          <a:xfrm>
            <a:off x="448456" y="197977"/>
            <a:ext cx="10515600" cy="1325563"/>
          </a:xfrm>
        </p:spPr>
        <p:txBody>
          <a:bodyPr>
            <a:normAutofit/>
          </a:bodyPr>
          <a:lstStyle>
            <a:lvl1pPr>
              <a:defRPr sz="2800">
                <a:latin typeface="Arial" panose="020B0604020202020204" pitchFamily="34" charset="0"/>
                <a:cs typeface="Arial" panose="020B0604020202020204" pitchFamily="34" charset="0"/>
              </a:defRPr>
            </a:lvl1pPr>
          </a:lstStyle>
          <a:p>
            <a:r>
              <a:rPr lang="en-US"/>
              <a:t>Click to edit Master title style</a:t>
            </a:r>
          </a:p>
        </p:txBody>
      </p:sp>
      <p:sp>
        <p:nvSpPr>
          <p:cNvPr id="5" name="Date Placeholder 4">
            <a:extLst>
              <a:ext uri="{FF2B5EF4-FFF2-40B4-BE49-F238E27FC236}">
                <a16:creationId xmlns:a16="http://schemas.microsoft.com/office/drawing/2014/main" id="{A39B5C0F-406C-A139-344D-8424B2E36165}"/>
              </a:ext>
            </a:extLst>
          </p:cNvPr>
          <p:cNvSpPr>
            <a:spLocks noGrp="1"/>
          </p:cNvSpPr>
          <p:nvPr>
            <p:ph type="dt" sz="half" idx="10"/>
          </p:nvPr>
        </p:nvSpPr>
        <p:spPr>
          <a:xfrm>
            <a:off x="838200" y="6456934"/>
            <a:ext cx="2743200" cy="365125"/>
          </a:xfrm>
        </p:spPr>
        <p:txBody>
          <a:bodyPr/>
          <a:lstStyle/>
          <a:p>
            <a:fld id="{DAB2DA2B-A538-493C-BBDA-22DE3A909D92}" type="datetime1">
              <a:rPr lang="en-US" smtClean="0"/>
              <a:t>11/17/2025</a:t>
            </a:fld>
            <a:endParaRPr lang="en-US" dirty="0"/>
          </a:p>
        </p:txBody>
      </p:sp>
      <p:sp>
        <p:nvSpPr>
          <p:cNvPr id="7" name="Slide Number Placeholder 6">
            <a:extLst>
              <a:ext uri="{FF2B5EF4-FFF2-40B4-BE49-F238E27FC236}">
                <a16:creationId xmlns:a16="http://schemas.microsoft.com/office/drawing/2014/main" id="{6D5EC667-6422-2185-51F4-2B8F4575B46C}"/>
              </a:ext>
            </a:extLst>
          </p:cNvPr>
          <p:cNvSpPr>
            <a:spLocks noGrp="1"/>
          </p:cNvSpPr>
          <p:nvPr>
            <p:ph type="sldNum" sz="quarter" idx="12"/>
          </p:nvPr>
        </p:nvSpPr>
        <p:spPr>
          <a:xfrm>
            <a:off x="9229725" y="6456934"/>
            <a:ext cx="2743200" cy="365125"/>
          </a:xfrm>
        </p:spPr>
        <p:txBody>
          <a:bodyPr/>
          <a:lstStyle/>
          <a:p>
            <a:fld id="{869F548E-DDAE-4D41-99BD-B33D52C0805E}" type="slidenum">
              <a:rPr lang="en-US" smtClean="0"/>
              <a:t>‹#›</a:t>
            </a:fld>
            <a:endParaRPr lang="en-US" dirty="0"/>
          </a:p>
        </p:txBody>
      </p:sp>
    </p:spTree>
    <p:extLst>
      <p:ext uri="{BB962C8B-B14F-4D97-AF65-F5344CB8AC3E}">
        <p14:creationId xmlns:p14="http://schemas.microsoft.com/office/powerpoint/2010/main" val="3130654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ES compa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522F9-EE99-EB5B-37B5-7039794B116F}"/>
              </a:ext>
            </a:extLst>
          </p:cNvPr>
          <p:cNvSpPr>
            <a:spLocks noGrp="1"/>
          </p:cNvSpPr>
          <p:nvPr>
            <p:ph type="title"/>
          </p:nvPr>
        </p:nvSpPr>
        <p:spPr>
          <a:xfrm>
            <a:off x="838200" y="2643003"/>
            <a:ext cx="10515600" cy="132556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5" name="Date Placeholder 4">
            <a:extLst>
              <a:ext uri="{FF2B5EF4-FFF2-40B4-BE49-F238E27FC236}">
                <a16:creationId xmlns:a16="http://schemas.microsoft.com/office/drawing/2014/main" id="{A39B5C0F-406C-A139-344D-8424B2E36165}"/>
              </a:ext>
            </a:extLst>
          </p:cNvPr>
          <p:cNvSpPr>
            <a:spLocks noGrp="1"/>
          </p:cNvSpPr>
          <p:nvPr>
            <p:ph type="dt" sz="half" idx="10"/>
          </p:nvPr>
        </p:nvSpPr>
        <p:spPr>
          <a:xfrm>
            <a:off x="838200" y="6456934"/>
            <a:ext cx="2743200" cy="365125"/>
          </a:xfrm>
        </p:spPr>
        <p:txBody>
          <a:bodyPr/>
          <a:lstStyle/>
          <a:p>
            <a:fld id="{DAB2DA2B-A538-493C-BBDA-22DE3A909D92}" type="datetime1">
              <a:rPr lang="en-US" smtClean="0"/>
              <a:t>11/17/2025</a:t>
            </a:fld>
            <a:endParaRPr lang="en-US" dirty="0"/>
          </a:p>
        </p:txBody>
      </p:sp>
      <p:sp>
        <p:nvSpPr>
          <p:cNvPr id="7" name="Slide Number Placeholder 6">
            <a:extLst>
              <a:ext uri="{FF2B5EF4-FFF2-40B4-BE49-F238E27FC236}">
                <a16:creationId xmlns:a16="http://schemas.microsoft.com/office/drawing/2014/main" id="{6D5EC667-6422-2185-51F4-2B8F4575B46C}"/>
              </a:ext>
            </a:extLst>
          </p:cNvPr>
          <p:cNvSpPr>
            <a:spLocks noGrp="1"/>
          </p:cNvSpPr>
          <p:nvPr>
            <p:ph type="sldNum" sz="quarter" idx="12"/>
          </p:nvPr>
        </p:nvSpPr>
        <p:spPr>
          <a:xfrm>
            <a:off x="9229725" y="6456934"/>
            <a:ext cx="2743200" cy="365125"/>
          </a:xfrm>
        </p:spPr>
        <p:txBody>
          <a:bodyPr/>
          <a:lstStyle/>
          <a:p>
            <a:fld id="{869F548E-DDAE-4D41-99BD-B33D52C0805E}" type="slidenum">
              <a:rPr lang="en-US" smtClean="0"/>
              <a:t>‹#›</a:t>
            </a:fld>
            <a:endParaRPr lang="en-US" dirty="0"/>
          </a:p>
        </p:txBody>
      </p:sp>
      <p:sp>
        <p:nvSpPr>
          <p:cNvPr id="10" name="Rectangle 9">
            <a:extLst>
              <a:ext uri="{FF2B5EF4-FFF2-40B4-BE49-F238E27FC236}">
                <a16:creationId xmlns:a16="http://schemas.microsoft.com/office/drawing/2014/main" id="{B8361764-695E-AB1C-6CD2-D6D11C2BE610}"/>
              </a:ext>
            </a:extLst>
          </p:cNvPr>
          <p:cNvSpPr/>
          <p:nvPr userDrawn="1"/>
        </p:nvSpPr>
        <p:spPr>
          <a:xfrm>
            <a:off x="-1" y="1650133"/>
            <a:ext cx="12199265" cy="4652768"/>
          </a:xfrm>
          <a:prstGeom prst="rect">
            <a:avLst/>
          </a:prstGeom>
          <a:blipFill dpi="0" rotWithShape="1">
            <a:blip r:embed="rId2">
              <a:alphaModFix amt="19000"/>
            </a:blip>
            <a:srcRect/>
            <a:stretch>
              <a:fillRect r="-528" b="-980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2571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No Web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BCA44-D7E2-F782-9440-11101D05BDD2}"/>
              </a:ext>
            </a:extLst>
          </p:cNvPr>
          <p:cNvSpPr>
            <a:spLocks noGrp="1"/>
          </p:cNvSpPr>
          <p:nvPr>
            <p:ph type="title"/>
          </p:nvPr>
        </p:nvSpPr>
        <p:spPr>
          <a:xfrm>
            <a:off x="448056" y="201168"/>
            <a:ext cx="9377869" cy="1325563"/>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6E36D7A7-7587-2321-2245-18373E1316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B2BA34-0DF6-7C5F-E895-2F2950DECD36}"/>
              </a:ext>
            </a:extLst>
          </p:cNvPr>
          <p:cNvSpPr>
            <a:spLocks noGrp="1"/>
          </p:cNvSpPr>
          <p:nvPr>
            <p:ph type="dt" sz="half" idx="10"/>
          </p:nvPr>
        </p:nvSpPr>
        <p:spPr/>
        <p:txBody>
          <a:bodyPr/>
          <a:lstStyle/>
          <a:p>
            <a:fld id="{13B97795-4373-4619-A00C-386B939FBECE}" type="datetime1">
              <a:rPr lang="en-US" smtClean="0"/>
              <a:t>11/17/2025</a:t>
            </a:fld>
            <a:endParaRPr lang="en-US" dirty="0"/>
          </a:p>
        </p:txBody>
      </p:sp>
      <p:sp>
        <p:nvSpPr>
          <p:cNvPr id="5" name="Footer Placeholder 4">
            <a:extLst>
              <a:ext uri="{FF2B5EF4-FFF2-40B4-BE49-F238E27FC236}">
                <a16:creationId xmlns:a16="http://schemas.microsoft.com/office/drawing/2014/main" id="{E39A3672-8A6C-9A56-C859-CCA6FA03302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0ED80BC7-A240-CB47-8CB2-59994F452D88}"/>
              </a:ext>
            </a:extLst>
          </p:cNvPr>
          <p:cNvSpPr>
            <a:spLocks noGrp="1"/>
          </p:cNvSpPr>
          <p:nvPr>
            <p:ph type="sldNum" sz="quarter" idx="12"/>
          </p:nvPr>
        </p:nvSpPr>
        <p:spPr/>
        <p:txBody>
          <a:bodyPr/>
          <a:lstStyle/>
          <a:p>
            <a:fld id="{869F548E-DDAE-4D41-99BD-B33D52C0805E}" type="slidenum">
              <a:rPr lang="en-US" smtClean="0"/>
              <a:t>‹#›</a:t>
            </a:fld>
            <a:endParaRPr lang="en-US" dirty="0"/>
          </a:p>
        </p:txBody>
      </p:sp>
      <p:sp>
        <p:nvSpPr>
          <p:cNvPr id="9" name="Footer Placeholder 4">
            <a:extLst>
              <a:ext uri="{FF2B5EF4-FFF2-40B4-BE49-F238E27FC236}">
                <a16:creationId xmlns:a16="http://schemas.microsoft.com/office/drawing/2014/main" id="{D54EFAAA-9DE5-25AA-7E6A-CC8008A7A5CC}"/>
              </a:ext>
            </a:extLst>
          </p:cNvPr>
          <p:cNvSpPr txBox="1">
            <a:spLocks/>
          </p:cNvSpPr>
          <p:nvPr userDrawn="1"/>
        </p:nvSpPr>
        <p:spPr>
          <a:xfrm>
            <a:off x="4038600" y="23813"/>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baseline="0" dirty="0">
                <a:solidFill>
                  <a:srgbClr val="00B050"/>
                </a:solidFill>
              </a:rPr>
              <a:t>UNCLASSIFIED</a:t>
            </a:r>
          </a:p>
        </p:txBody>
      </p:sp>
    </p:spTree>
    <p:extLst>
      <p:ext uri="{BB962C8B-B14F-4D97-AF65-F5344CB8AC3E}">
        <p14:creationId xmlns:p14="http://schemas.microsoft.com/office/powerpoint/2010/main" val="885925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No Web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BCA44-D7E2-F782-9440-11101D05BDD2}"/>
              </a:ext>
            </a:extLst>
          </p:cNvPr>
          <p:cNvSpPr>
            <a:spLocks noGrp="1"/>
          </p:cNvSpPr>
          <p:nvPr>
            <p:ph type="title"/>
          </p:nvPr>
        </p:nvSpPr>
        <p:spPr>
          <a:xfrm>
            <a:off x="448056" y="201168"/>
            <a:ext cx="9377869" cy="1325563"/>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6E36D7A7-7587-2321-2245-18373E1316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B2BA34-0DF6-7C5F-E895-2F2950DECD36}"/>
              </a:ext>
            </a:extLst>
          </p:cNvPr>
          <p:cNvSpPr>
            <a:spLocks noGrp="1"/>
          </p:cNvSpPr>
          <p:nvPr>
            <p:ph type="dt" sz="half" idx="10"/>
          </p:nvPr>
        </p:nvSpPr>
        <p:spPr/>
        <p:txBody>
          <a:bodyPr/>
          <a:lstStyle/>
          <a:p>
            <a:fld id="{13B97795-4373-4619-A00C-386B939FBECE}" type="datetime1">
              <a:rPr lang="en-US" smtClean="0"/>
              <a:t>11/17/2025</a:t>
            </a:fld>
            <a:endParaRPr lang="en-US" dirty="0"/>
          </a:p>
        </p:txBody>
      </p:sp>
      <p:sp>
        <p:nvSpPr>
          <p:cNvPr id="5" name="Footer Placeholder 4">
            <a:extLst>
              <a:ext uri="{FF2B5EF4-FFF2-40B4-BE49-F238E27FC236}">
                <a16:creationId xmlns:a16="http://schemas.microsoft.com/office/drawing/2014/main" id="{E39A3672-8A6C-9A56-C859-CCA6FA03302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0ED80BC7-A240-CB47-8CB2-59994F452D88}"/>
              </a:ext>
            </a:extLst>
          </p:cNvPr>
          <p:cNvSpPr>
            <a:spLocks noGrp="1"/>
          </p:cNvSpPr>
          <p:nvPr>
            <p:ph type="sldNum" sz="quarter" idx="12"/>
          </p:nvPr>
        </p:nvSpPr>
        <p:spPr/>
        <p:txBody>
          <a:bodyPr/>
          <a:lstStyle/>
          <a:p>
            <a:fld id="{869F548E-DDAE-4D41-99BD-B33D52C0805E}" type="slidenum">
              <a:rPr lang="en-US" smtClean="0"/>
              <a:t>‹#›</a:t>
            </a:fld>
            <a:endParaRPr lang="en-US" dirty="0"/>
          </a:p>
        </p:txBody>
      </p:sp>
      <p:sp>
        <p:nvSpPr>
          <p:cNvPr id="9" name="Footer Placeholder 4">
            <a:extLst>
              <a:ext uri="{FF2B5EF4-FFF2-40B4-BE49-F238E27FC236}">
                <a16:creationId xmlns:a16="http://schemas.microsoft.com/office/drawing/2014/main" id="{D54EFAAA-9DE5-25AA-7E6A-CC8008A7A5CC}"/>
              </a:ext>
            </a:extLst>
          </p:cNvPr>
          <p:cNvSpPr txBox="1">
            <a:spLocks/>
          </p:cNvSpPr>
          <p:nvPr userDrawn="1"/>
        </p:nvSpPr>
        <p:spPr>
          <a:xfrm>
            <a:off x="4038600" y="23813"/>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baseline="0" dirty="0">
                <a:solidFill>
                  <a:srgbClr val="00B050"/>
                </a:solidFill>
              </a:rPr>
              <a:t>UNCLASSIFIED</a:t>
            </a:r>
          </a:p>
        </p:txBody>
      </p:sp>
    </p:spTree>
    <p:extLst>
      <p:ext uri="{BB962C8B-B14F-4D97-AF65-F5344CB8AC3E}">
        <p14:creationId xmlns:p14="http://schemas.microsoft.com/office/powerpoint/2010/main" val="3162858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WITH WEB GRAPHIC_">
    <p:spTree>
      <p:nvGrpSpPr>
        <p:cNvPr id="1" name=""/>
        <p:cNvGrpSpPr/>
        <p:nvPr/>
      </p:nvGrpSpPr>
      <p:grpSpPr>
        <a:xfrm>
          <a:off x="0" y="0"/>
          <a:ext cx="0" cy="0"/>
          <a:chOff x="0" y="0"/>
          <a:chExt cx="0" cy="0"/>
        </a:xfrm>
      </p:grpSpPr>
      <p:pic>
        <p:nvPicPr>
          <p:cNvPr id="12" name="Picture 11" descr="Diagram, engineering drawing&#10;&#10;Description automatically generated">
            <a:extLst>
              <a:ext uri="{FF2B5EF4-FFF2-40B4-BE49-F238E27FC236}">
                <a16:creationId xmlns:a16="http://schemas.microsoft.com/office/drawing/2014/main" id="{8D05C960-50AC-3FBD-C41B-8BBAA6A6CEB2}"/>
              </a:ext>
            </a:extLst>
          </p:cNvPr>
          <p:cNvPicPr>
            <a:picLocks noChangeAspect="1"/>
          </p:cNvPicPr>
          <p:nvPr userDrawn="1"/>
        </p:nvPicPr>
        <p:blipFill>
          <a:blip r:embed="rId2">
            <a:alphaModFix amt="4000"/>
          </a:blip>
          <a:stretch>
            <a:fillRect/>
          </a:stretch>
        </p:blipFill>
        <p:spPr>
          <a:xfrm rot="8174589">
            <a:off x="3455638" y="2528313"/>
            <a:ext cx="12596109" cy="7656073"/>
          </a:xfrm>
          <a:prstGeom prst="rect">
            <a:avLst/>
          </a:prstGeom>
        </p:spPr>
      </p:pic>
      <p:sp>
        <p:nvSpPr>
          <p:cNvPr id="2" name="Title 1">
            <a:extLst>
              <a:ext uri="{FF2B5EF4-FFF2-40B4-BE49-F238E27FC236}">
                <a16:creationId xmlns:a16="http://schemas.microsoft.com/office/drawing/2014/main" id="{674BCA44-D7E2-F782-9440-11101D05BDD2}"/>
              </a:ext>
            </a:extLst>
          </p:cNvPr>
          <p:cNvSpPr>
            <a:spLocks noGrp="1"/>
          </p:cNvSpPr>
          <p:nvPr>
            <p:ph type="title"/>
          </p:nvPr>
        </p:nvSpPr>
        <p:spPr>
          <a:xfrm>
            <a:off x="448056" y="201168"/>
            <a:ext cx="9377869" cy="1325563"/>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6E36D7A7-7587-2321-2245-18373E1316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B2BA34-0DF6-7C5F-E895-2F2950DECD36}"/>
              </a:ext>
            </a:extLst>
          </p:cNvPr>
          <p:cNvSpPr>
            <a:spLocks noGrp="1"/>
          </p:cNvSpPr>
          <p:nvPr>
            <p:ph type="dt" sz="half" idx="10"/>
          </p:nvPr>
        </p:nvSpPr>
        <p:spPr/>
        <p:txBody>
          <a:bodyPr/>
          <a:lstStyle/>
          <a:p>
            <a:fld id="{13B97795-4373-4619-A00C-386B939FBECE}" type="datetime1">
              <a:rPr lang="en-US" smtClean="0"/>
              <a:t>11/17/2025</a:t>
            </a:fld>
            <a:endParaRPr lang="en-US" dirty="0"/>
          </a:p>
        </p:txBody>
      </p:sp>
      <p:sp>
        <p:nvSpPr>
          <p:cNvPr id="5" name="Footer Placeholder 4">
            <a:extLst>
              <a:ext uri="{FF2B5EF4-FFF2-40B4-BE49-F238E27FC236}">
                <a16:creationId xmlns:a16="http://schemas.microsoft.com/office/drawing/2014/main" id="{E39A3672-8A6C-9A56-C859-CCA6FA03302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0ED80BC7-A240-CB47-8CB2-59994F452D88}"/>
              </a:ext>
            </a:extLst>
          </p:cNvPr>
          <p:cNvSpPr>
            <a:spLocks noGrp="1"/>
          </p:cNvSpPr>
          <p:nvPr>
            <p:ph type="sldNum" sz="quarter" idx="12"/>
          </p:nvPr>
        </p:nvSpPr>
        <p:spPr/>
        <p:txBody>
          <a:bodyPr/>
          <a:lstStyle/>
          <a:p>
            <a:fld id="{869F548E-DDAE-4D41-99BD-B33D52C0805E}" type="slidenum">
              <a:rPr lang="en-US" smtClean="0"/>
              <a:t>‹#›</a:t>
            </a:fld>
            <a:endParaRPr lang="en-US" dirty="0"/>
          </a:p>
        </p:txBody>
      </p:sp>
      <p:sp>
        <p:nvSpPr>
          <p:cNvPr id="9" name="Footer Placeholder 4">
            <a:extLst>
              <a:ext uri="{FF2B5EF4-FFF2-40B4-BE49-F238E27FC236}">
                <a16:creationId xmlns:a16="http://schemas.microsoft.com/office/drawing/2014/main" id="{D54EFAAA-9DE5-25AA-7E6A-CC8008A7A5CC}"/>
              </a:ext>
            </a:extLst>
          </p:cNvPr>
          <p:cNvSpPr txBox="1">
            <a:spLocks/>
          </p:cNvSpPr>
          <p:nvPr userDrawn="1"/>
        </p:nvSpPr>
        <p:spPr>
          <a:xfrm>
            <a:off x="4038600" y="23813"/>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baseline="0" dirty="0">
                <a:solidFill>
                  <a:srgbClr val="00B050"/>
                </a:solidFill>
              </a:rPr>
              <a:t>UNCLASSIFIED</a:t>
            </a:r>
          </a:p>
        </p:txBody>
      </p:sp>
    </p:spTree>
    <p:extLst>
      <p:ext uri="{BB962C8B-B14F-4D97-AF65-F5344CB8AC3E}">
        <p14:creationId xmlns:p14="http://schemas.microsoft.com/office/powerpoint/2010/main" val="619798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522F9-EE99-EB5B-37B5-7039794B116F}"/>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3BBAE25-97F1-1AED-80E5-66EA144CA6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435F74-03CF-782B-CDFB-61C913F3FE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9B5C0F-406C-A139-344D-8424B2E36165}"/>
              </a:ext>
            </a:extLst>
          </p:cNvPr>
          <p:cNvSpPr>
            <a:spLocks noGrp="1"/>
          </p:cNvSpPr>
          <p:nvPr>
            <p:ph type="dt" sz="half" idx="10"/>
          </p:nvPr>
        </p:nvSpPr>
        <p:spPr>
          <a:xfrm>
            <a:off x="838200" y="6456934"/>
            <a:ext cx="2743200" cy="365125"/>
          </a:xfrm>
        </p:spPr>
        <p:txBody>
          <a:bodyPr/>
          <a:lstStyle/>
          <a:p>
            <a:fld id="{DAB2DA2B-A538-493C-BBDA-22DE3A909D92}" type="datetime1">
              <a:rPr lang="en-US" smtClean="0"/>
              <a:t>11/17/2025</a:t>
            </a:fld>
            <a:endParaRPr lang="en-US" dirty="0"/>
          </a:p>
        </p:txBody>
      </p:sp>
      <p:sp>
        <p:nvSpPr>
          <p:cNvPr id="7" name="Slide Number Placeholder 6">
            <a:extLst>
              <a:ext uri="{FF2B5EF4-FFF2-40B4-BE49-F238E27FC236}">
                <a16:creationId xmlns:a16="http://schemas.microsoft.com/office/drawing/2014/main" id="{6D5EC667-6422-2185-51F4-2B8F4575B46C}"/>
              </a:ext>
            </a:extLst>
          </p:cNvPr>
          <p:cNvSpPr>
            <a:spLocks noGrp="1"/>
          </p:cNvSpPr>
          <p:nvPr>
            <p:ph type="sldNum" sz="quarter" idx="12"/>
          </p:nvPr>
        </p:nvSpPr>
        <p:spPr>
          <a:xfrm>
            <a:off x="9448800" y="6492875"/>
            <a:ext cx="2743200" cy="365125"/>
          </a:xfrm>
        </p:spPr>
        <p:txBody>
          <a:bodyPr/>
          <a:lstStyle/>
          <a:p>
            <a:fld id="{869F548E-DDAE-4D41-99BD-B33D52C0805E}" type="slidenum">
              <a:rPr lang="en-US" smtClean="0"/>
              <a:t>‹#›</a:t>
            </a:fld>
            <a:endParaRPr lang="en-US" dirty="0"/>
          </a:p>
        </p:txBody>
      </p:sp>
    </p:spTree>
    <p:extLst>
      <p:ext uri="{BB962C8B-B14F-4D97-AF65-F5344CB8AC3E}">
        <p14:creationId xmlns:p14="http://schemas.microsoft.com/office/powerpoint/2010/main" val="319754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79CA1-E727-BCEC-7347-8DBD2E03E64C}"/>
              </a:ext>
            </a:extLst>
          </p:cNvPr>
          <p:cNvSpPr>
            <a:spLocks noGrp="1"/>
          </p:cNvSpPr>
          <p:nvPr>
            <p:ph type="title"/>
          </p:nvPr>
        </p:nvSpPr>
        <p:spPr>
          <a:xfrm>
            <a:off x="448056" y="201168"/>
            <a:ext cx="9377869" cy="132556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171D4648-77E0-04CD-E8CC-7F306C1E57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6934C3-5B81-6CE4-BF54-5D540D1C77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F2FF7B-FFB0-F917-0453-334CB61EBC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BF2322-9B10-D654-D14F-7CABF33402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2D2CA9-A827-F770-44D9-60C13919651F}"/>
              </a:ext>
            </a:extLst>
          </p:cNvPr>
          <p:cNvSpPr>
            <a:spLocks noGrp="1"/>
          </p:cNvSpPr>
          <p:nvPr>
            <p:ph type="dt" sz="half" idx="10"/>
          </p:nvPr>
        </p:nvSpPr>
        <p:spPr/>
        <p:txBody>
          <a:bodyPr/>
          <a:lstStyle/>
          <a:p>
            <a:fld id="{6A444309-DF04-4BA0-9E9B-F7207565A6C3}" type="datetime1">
              <a:rPr lang="en-US" smtClean="0"/>
              <a:t>11/17/2025</a:t>
            </a:fld>
            <a:endParaRPr lang="en-US" dirty="0"/>
          </a:p>
        </p:txBody>
      </p:sp>
      <p:sp>
        <p:nvSpPr>
          <p:cNvPr id="8" name="Footer Placeholder 7">
            <a:extLst>
              <a:ext uri="{FF2B5EF4-FFF2-40B4-BE49-F238E27FC236}">
                <a16:creationId xmlns:a16="http://schemas.microsoft.com/office/drawing/2014/main" id="{6342F639-8E2E-C1A3-5A2F-95BC25E0566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AB837569-6510-6F8B-8FC7-7F1D1862D01F}"/>
              </a:ext>
            </a:extLst>
          </p:cNvPr>
          <p:cNvSpPr>
            <a:spLocks noGrp="1"/>
          </p:cNvSpPr>
          <p:nvPr>
            <p:ph type="sldNum" sz="quarter" idx="12"/>
          </p:nvPr>
        </p:nvSpPr>
        <p:spPr/>
        <p:txBody>
          <a:bodyPr/>
          <a:lstStyle/>
          <a:p>
            <a:fld id="{869F548E-DDAE-4D41-99BD-B33D52C0805E}" type="slidenum">
              <a:rPr lang="en-US" smtClean="0"/>
              <a:t>‹#›</a:t>
            </a:fld>
            <a:endParaRPr lang="en-US" dirty="0"/>
          </a:p>
        </p:txBody>
      </p:sp>
    </p:spTree>
    <p:extLst>
      <p:ext uri="{BB962C8B-B14F-4D97-AF65-F5344CB8AC3E}">
        <p14:creationId xmlns:p14="http://schemas.microsoft.com/office/powerpoint/2010/main" val="2879843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1F94E-DE59-9261-9884-09C150EF3F37}"/>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F7092972-720D-B0F5-9933-5F39FF81126F}"/>
              </a:ext>
            </a:extLst>
          </p:cNvPr>
          <p:cNvSpPr>
            <a:spLocks noGrp="1"/>
          </p:cNvSpPr>
          <p:nvPr>
            <p:ph type="dt" sz="half" idx="10"/>
          </p:nvPr>
        </p:nvSpPr>
        <p:spPr/>
        <p:txBody>
          <a:bodyPr/>
          <a:lstStyle/>
          <a:p>
            <a:fld id="{3E485297-1896-4F68-9791-292AD3EAE4C6}" type="datetime1">
              <a:rPr lang="en-US" smtClean="0"/>
              <a:t>11/17/2025</a:t>
            </a:fld>
            <a:endParaRPr lang="en-US" dirty="0"/>
          </a:p>
        </p:txBody>
      </p:sp>
      <p:sp>
        <p:nvSpPr>
          <p:cNvPr id="5" name="Slide Number Placeholder 4">
            <a:extLst>
              <a:ext uri="{FF2B5EF4-FFF2-40B4-BE49-F238E27FC236}">
                <a16:creationId xmlns:a16="http://schemas.microsoft.com/office/drawing/2014/main" id="{2377C6CC-B4D1-5125-F313-CE078A490B5A}"/>
              </a:ext>
            </a:extLst>
          </p:cNvPr>
          <p:cNvSpPr>
            <a:spLocks noGrp="1"/>
          </p:cNvSpPr>
          <p:nvPr>
            <p:ph type="sldNum" sz="quarter" idx="12"/>
          </p:nvPr>
        </p:nvSpPr>
        <p:spPr/>
        <p:txBody>
          <a:bodyPr/>
          <a:lstStyle/>
          <a:p>
            <a:fld id="{869F548E-DDAE-4D41-99BD-B33D52C0805E}" type="slidenum">
              <a:rPr lang="en-US" smtClean="0"/>
              <a:t>‹#›</a:t>
            </a:fld>
            <a:endParaRPr lang="en-US" dirty="0"/>
          </a:p>
        </p:txBody>
      </p:sp>
    </p:spTree>
    <p:extLst>
      <p:ext uri="{BB962C8B-B14F-4D97-AF65-F5344CB8AC3E}">
        <p14:creationId xmlns:p14="http://schemas.microsoft.com/office/powerpoint/2010/main" val="2707373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A783649-A6B4-1A72-5BC5-6533DA01C607}"/>
              </a:ext>
            </a:extLst>
          </p:cNvPr>
          <p:cNvSpPr>
            <a:spLocks noGrp="1"/>
          </p:cNvSpPr>
          <p:nvPr>
            <p:ph type="dt" sz="half" idx="10"/>
          </p:nvPr>
        </p:nvSpPr>
        <p:spPr>
          <a:xfrm>
            <a:off x="838200" y="6423025"/>
            <a:ext cx="2743200" cy="365125"/>
          </a:xfrm>
        </p:spPr>
        <p:txBody>
          <a:bodyPr/>
          <a:lstStyle/>
          <a:p>
            <a:fld id="{416EC728-341D-4BDC-A5FE-B49BCB72EFBF}" type="datetime1">
              <a:rPr lang="en-US" smtClean="0"/>
              <a:t>11/17/2025</a:t>
            </a:fld>
            <a:endParaRPr lang="en-US" dirty="0"/>
          </a:p>
        </p:txBody>
      </p:sp>
      <p:sp>
        <p:nvSpPr>
          <p:cNvPr id="6" name="Slide Number Placeholder 5">
            <a:extLst>
              <a:ext uri="{FF2B5EF4-FFF2-40B4-BE49-F238E27FC236}">
                <a16:creationId xmlns:a16="http://schemas.microsoft.com/office/drawing/2014/main" id="{B7C8BD86-A373-8329-B6AF-91E70F3DEE5A}"/>
              </a:ext>
            </a:extLst>
          </p:cNvPr>
          <p:cNvSpPr>
            <a:spLocks noGrp="1"/>
          </p:cNvSpPr>
          <p:nvPr>
            <p:ph type="sldNum" sz="quarter" idx="12"/>
          </p:nvPr>
        </p:nvSpPr>
        <p:spPr>
          <a:xfrm>
            <a:off x="9448800" y="6492875"/>
            <a:ext cx="2743200" cy="365125"/>
          </a:xfrm>
        </p:spPr>
        <p:txBody>
          <a:bodyPr/>
          <a:lstStyle/>
          <a:p>
            <a:fld id="{869F548E-DDAE-4D41-99BD-B33D52C0805E}" type="slidenum">
              <a:rPr lang="en-US" smtClean="0"/>
              <a:t>‹#›</a:t>
            </a:fld>
            <a:endParaRPr lang="en-US" dirty="0"/>
          </a:p>
        </p:txBody>
      </p:sp>
    </p:spTree>
    <p:extLst>
      <p:ext uri="{BB962C8B-B14F-4D97-AF65-F5344CB8AC3E}">
        <p14:creationId xmlns:p14="http://schemas.microsoft.com/office/powerpoint/2010/main" val="3570055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7092972-720D-B0F5-9933-5F39FF81126F}"/>
              </a:ext>
            </a:extLst>
          </p:cNvPr>
          <p:cNvSpPr>
            <a:spLocks noGrp="1"/>
          </p:cNvSpPr>
          <p:nvPr>
            <p:ph type="dt" sz="half" idx="10"/>
          </p:nvPr>
        </p:nvSpPr>
        <p:spPr/>
        <p:txBody>
          <a:bodyPr/>
          <a:lstStyle/>
          <a:p>
            <a:fld id="{84B40B82-B93A-4F10-AAA8-C6DAE97BDF77}" type="datetime1">
              <a:rPr lang="en-US" smtClean="0"/>
              <a:t>11/17/2025</a:t>
            </a:fld>
            <a:endParaRPr lang="en-US" dirty="0"/>
          </a:p>
        </p:txBody>
      </p:sp>
      <p:sp>
        <p:nvSpPr>
          <p:cNvPr id="4" name="Footer Placeholder 3">
            <a:extLst>
              <a:ext uri="{FF2B5EF4-FFF2-40B4-BE49-F238E27FC236}">
                <a16:creationId xmlns:a16="http://schemas.microsoft.com/office/drawing/2014/main" id="{30D8804C-943E-49A6-F2FF-3BF41658D14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2377C6CC-B4D1-5125-F313-CE078A490B5A}"/>
              </a:ext>
            </a:extLst>
          </p:cNvPr>
          <p:cNvSpPr>
            <a:spLocks noGrp="1"/>
          </p:cNvSpPr>
          <p:nvPr>
            <p:ph type="sldNum" sz="quarter" idx="12"/>
          </p:nvPr>
        </p:nvSpPr>
        <p:spPr/>
        <p:txBody>
          <a:bodyPr/>
          <a:lstStyle/>
          <a:p>
            <a:fld id="{869F548E-DDAE-4D41-99BD-B33D52C0805E}" type="slidenum">
              <a:rPr lang="en-US" smtClean="0"/>
              <a:t>‹#›</a:t>
            </a:fld>
            <a:endParaRPr lang="en-US" dirty="0"/>
          </a:p>
        </p:txBody>
      </p:sp>
      <p:pic>
        <p:nvPicPr>
          <p:cNvPr id="6" name="Picture 5" descr="Logo&#10;&#10;Description automatically generated">
            <a:extLst>
              <a:ext uri="{FF2B5EF4-FFF2-40B4-BE49-F238E27FC236}">
                <a16:creationId xmlns:a16="http://schemas.microsoft.com/office/drawing/2014/main" id="{E0C2C29D-0FC6-F948-FE81-7093484F36C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48738" y="1715289"/>
            <a:ext cx="4572009" cy="4572009"/>
          </a:xfrm>
          <a:prstGeom prst="rect">
            <a:avLst/>
          </a:prstGeom>
        </p:spPr>
      </p:pic>
      <p:sp>
        <p:nvSpPr>
          <p:cNvPr id="7" name="Title 1">
            <a:extLst>
              <a:ext uri="{FF2B5EF4-FFF2-40B4-BE49-F238E27FC236}">
                <a16:creationId xmlns:a16="http://schemas.microsoft.com/office/drawing/2014/main" id="{931F199E-B6B5-9A9F-69D0-06F46637C56C}"/>
              </a:ext>
            </a:extLst>
          </p:cNvPr>
          <p:cNvSpPr>
            <a:spLocks noGrp="1"/>
          </p:cNvSpPr>
          <p:nvPr>
            <p:ph type="title"/>
          </p:nvPr>
        </p:nvSpPr>
        <p:spPr>
          <a:xfrm>
            <a:off x="448456" y="197977"/>
            <a:ext cx="9406744" cy="1325563"/>
          </a:xfrm>
          <a:prstGeom prst="rect">
            <a:avLst/>
          </a:prstGeom>
        </p:spPr>
        <p:txBody>
          <a:bodyPr>
            <a:normAutofit/>
          </a:bodyPr>
          <a:lstStyle>
            <a:lvl1pPr>
              <a:defRPr sz="2800">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523106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3B8B18B-E01B-4A9B-02DE-763434BB6E7A}"/>
              </a:ext>
            </a:extLst>
          </p:cNvPr>
          <p:cNvSpPr/>
          <p:nvPr userDrawn="1"/>
        </p:nvSpPr>
        <p:spPr>
          <a:xfrm>
            <a:off x="0" y="1343143"/>
            <a:ext cx="12192000" cy="179387"/>
          </a:xfrm>
          <a:prstGeom prst="rect">
            <a:avLst/>
          </a:prstGeom>
          <a:solidFill>
            <a:srgbClr val="0E2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Background pattern&#10;&#10;Description automatically generated">
            <a:extLst>
              <a:ext uri="{FF2B5EF4-FFF2-40B4-BE49-F238E27FC236}">
                <a16:creationId xmlns:a16="http://schemas.microsoft.com/office/drawing/2014/main" id="{6BD2219F-AA95-7FB1-CEC2-5CCDA772BD9E}"/>
              </a:ext>
            </a:extLst>
          </p:cNvPr>
          <p:cNvPicPr>
            <a:picLocks noChangeAspect="1"/>
          </p:cNvPicPr>
          <p:nvPr userDrawn="1"/>
        </p:nvPicPr>
        <p:blipFill rotWithShape="1">
          <a:blip r:embed="rId16" cstate="print">
            <a:extLst>
              <a:ext uri="{28A0092B-C50C-407E-A947-70E740481C1C}">
                <a14:useLocalDpi xmlns:a14="http://schemas.microsoft.com/office/drawing/2010/main"/>
              </a:ext>
            </a:extLst>
          </a:blip>
          <a:srcRect/>
          <a:stretch/>
        </p:blipFill>
        <p:spPr>
          <a:xfrm>
            <a:off x="0" y="0"/>
            <a:ext cx="12192000" cy="1325563"/>
          </a:xfrm>
          <a:prstGeom prst="rect">
            <a:avLst/>
          </a:prstGeom>
        </p:spPr>
      </p:pic>
      <p:sp>
        <p:nvSpPr>
          <p:cNvPr id="3" name="Text Placeholder 2">
            <a:extLst>
              <a:ext uri="{FF2B5EF4-FFF2-40B4-BE49-F238E27FC236}">
                <a16:creationId xmlns:a16="http://schemas.microsoft.com/office/drawing/2014/main" id="{93F558FF-BF52-A546-91C0-292AAB0782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222886-E5F0-AFA1-BC2F-9656B6256C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D3A774-9281-4CA9-883D-D49CFDA7BC18}" type="datetime1">
              <a:rPr lang="en-US" smtClean="0"/>
              <a:t>11/17/2025</a:t>
            </a:fld>
            <a:endParaRPr lang="en-US" dirty="0"/>
          </a:p>
        </p:txBody>
      </p:sp>
      <p:sp>
        <p:nvSpPr>
          <p:cNvPr id="6" name="Slide Number Placeholder 5">
            <a:extLst>
              <a:ext uri="{FF2B5EF4-FFF2-40B4-BE49-F238E27FC236}">
                <a16:creationId xmlns:a16="http://schemas.microsoft.com/office/drawing/2014/main" id="{2E515DDF-3F09-501B-13BB-1AD84D974834}"/>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9F548E-DDAE-4D41-99BD-B33D52C0805E}" type="slidenum">
              <a:rPr lang="en-US" smtClean="0"/>
              <a:t>‹#›</a:t>
            </a:fld>
            <a:endParaRPr lang="en-US" dirty="0"/>
          </a:p>
        </p:txBody>
      </p:sp>
      <p:sp>
        <p:nvSpPr>
          <p:cNvPr id="12" name="Footer Placeholder 4">
            <a:extLst>
              <a:ext uri="{FF2B5EF4-FFF2-40B4-BE49-F238E27FC236}">
                <a16:creationId xmlns:a16="http://schemas.microsoft.com/office/drawing/2014/main" id="{EA752A7A-BE36-BC6C-3017-9FC23B198E4A}"/>
              </a:ext>
            </a:extLst>
          </p:cNvPr>
          <p:cNvSpPr txBox="1">
            <a:spLocks/>
          </p:cNvSpPr>
          <p:nvPr userDrawn="1"/>
        </p:nvSpPr>
        <p:spPr>
          <a:xfrm>
            <a:off x="4038600" y="23813"/>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rgbClr val="00B050"/>
                </a:solidFill>
              </a:rPr>
              <a:t>UNCLASSIFIED</a:t>
            </a:r>
          </a:p>
        </p:txBody>
      </p:sp>
      <p:sp>
        <p:nvSpPr>
          <p:cNvPr id="13" name="Footer Placeholder 4">
            <a:extLst>
              <a:ext uri="{FF2B5EF4-FFF2-40B4-BE49-F238E27FC236}">
                <a16:creationId xmlns:a16="http://schemas.microsoft.com/office/drawing/2014/main" id="{9229DB0D-CE5E-90AE-2C59-C4BB79AFE643}"/>
              </a:ext>
            </a:extLst>
          </p:cNvPr>
          <p:cNvSpPr txBox="1">
            <a:spLocks/>
          </p:cNvSpPr>
          <p:nvPr userDrawn="1"/>
        </p:nvSpPr>
        <p:spPr>
          <a:xfrm>
            <a:off x="4038600" y="646906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rgbClr val="00B050"/>
                </a:solidFill>
              </a:rPr>
              <a:t>UNCLASSIFIED</a:t>
            </a:r>
          </a:p>
        </p:txBody>
      </p:sp>
      <p:sp>
        <p:nvSpPr>
          <p:cNvPr id="17" name="Freeform 16">
            <a:extLst>
              <a:ext uri="{FF2B5EF4-FFF2-40B4-BE49-F238E27FC236}">
                <a16:creationId xmlns:a16="http://schemas.microsoft.com/office/drawing/2014/main" id="{A601E4D1-1541-E52F-6F8A-B10BC0A3BA7F}"/>
              </a:ext>
            </a:extLst>
          </p:cNvPr>
          <p:cNvSpPr/>
          <p:nvPr userDrawn="1"/>
        </p:nvSpPr>
        <p:spPr>
          <a:xfrm>
            <a:off x="0" y="1343143"/>
            <a:ext cx="12192000" cy="179387"/>
          </a:xfrm>
          <a:custGeom>
            <a:avLst/>
            <a:gdLst/>
            <a:ahLst/>
            <a:cxnLst/>
            <a:rect l="l" t="t" r="r" b="b"/>
            <a:pathLst>
              <a:path w="12192000" h="179387">
                <a:moveTo>
                  <a:pt x="11720830" y="80970"/>
                </a:moveTo>
                <a:cubicBezTo>
                  <a:pt x="11718608" y="80970"/>
                  <a:pt x="11716675" y="81748"/>
                  <a:pt x="11715029" y="83304"/>
                </a:cubicBezTo>
                <a:cubicBezTo>
                  <a:pt x="11713385" y="84860"/>
                  <a:pt x="11712562" y="87015"/>
                  <a:pt x="11712562" y="89771"/>
                </a:cubicBezTo>
                <a:cubicBezTo>
                  <a:pt x="11712562" y="92616"/>
                  <a:pt x="11713385" y="94816"/>
                  <a:pt x="11715029" y="96372"/>
                </a:cubicBezTo>
                <a:cubicBezTo>
                  <a:pt x="11716675" y="97928"/>
                  <a:pt x="11718608" y="98706"/>
                  <a:pt x="11720830" y="98706"/>
                </a:cubicBezTo>
                <a:cubicBezTo>
                  <a:pt x="11723052" y="98706"/>
                  <a:pt x="11724986" y="97928"/>
                  <a:pt x="11726631" y="96372"/>
                </a:cubicBezTo>
                <a:cubicBezTo>
                  <a:pt x="11728275" y="94816"/>
                  <a:pt x="11729098" y="92616"/>
                  <a:pt x="11729098" y="89771"/>
                </a:cubicBezTo>
                <a:cubicBezTo>
                  <a:pt x="11729098" y="87015"/>
                  <a:pt x="11728275" y="84860"/>
                  <a:pt x="11726631" y="83304"/>
                </a:cubicBezTo>
                <a:cubicBezTo>
                  <a:pt x="11724986" y="81748"/>
                  <a:pt x="11723052" y="80970"/>
                  <a:pt x="11720830" y="80970"/>
                </a:cubicBezTo>
                <a:close/>
                <a:moveTo>
                  <a:pt x="11558905" y="80970"/>
                </a:moveTo>
                <a:cubicBezTo>
                  <a:pt x="11556682" y="80970"/>
                  <a:pt x="11554750" y="81748"/>
                  <a:pt x="11553104" y="83304"/>
                </a:cubicBezTo>
                <a:cubicBezTo>
                  <a:pt x="11551459" y="84860"/>
                  <a:pt x="11550637" y="87015"/>
                  <a:pt x="11550637" y="89771"/>
                </a:cubicBezTo>
                <a:cubicBezTo>
                  <a:pt x="11550637" y="92616"/>
                  <a:pt x="11551459" y="94816"/>
                  <a:pt x="11553104" y="96372"/>
                </a:cubicBezTo>
                <a:cubicBezTo>
                  <a:pt x="11554750" y="97928"/>
                  <a:pt x="11556682" y="98706"/>
                  <a:pt x="11558905" y="98706"/>
                </a:cubicBezTo>
                <a:cubicBezTo>
                  <a:pt x="11561127" y="98706"/>
                  <a:pt x="11563061" y="97928"/>
                  <a:pt x="11564706" y="96372"/>
                </a:cubicBezTo>
                <a:cubicBezTo>
                  <a:pt x="11566350" y="94816"/>
                  <a:pt x="11567173" y="92616"/>
                  <a:pt x="11567173" y="89771"/>
                </a:cubicBezTo>
                <a:cubicBezTo>
                  <a:pt x="11567173" y="87015"/>
                  <a:pt x="11566350" y="84860"/>
                  <a:pt x="11564706" y="83304"/>
                </a:cubicBezTo>
                <a:cubicBezTo>
                  <a:pt x="11563061" y="81748"/>
                  <a:pt x="11561127" y="80970"/>
                  <a:pt x="11558905" y="80970"/>
                </a:cubicBezTo>
                <a:close/>
                <a:moveTo>
                  <a:pt x="11406505" y="80970"/>
                </a:moveTo>
                <a:cubicBezTo>
                  <a:pt x="11404282" y="80970"/>
                  <a:pt x="11402348" y="81748"/>
                  <a:pt x="11400704" y="83304"/>
                </a:cubicBezTo>
                <a:cubicBezTo>
                  <a:pt x="11399060" y="84860"/>
                  <a:pt x="11398237" y="87015"/>
                  <a:pt x="11398237" y="89771"/>
                </a:cubicBezTo>
                <a:cubicBezTo>
                  <a:pt x="11398237" y="92616"/>
                  <a:pt x="11399060" y="94816"/>
                  <a:pt x="11400704" y="96372"/>
                </a:cubicBezTo>
                <a:cubicBezTo>
                  <a:pt x="11402348" y="97928"/>
                  <a:pt x="11404282" y="98706"/>
                  <a:pt x="11406505" y="98706"/>
                </a:cubicBezTo>
                <a:cubicBezTo>
                  <a:pt x="11408727" y="98706"/>
                  <a:pt x="11410661" y="97928"/>
                  <a:pt x="11412306" y="96372"/>
                </a:cubicBezTo>
                <a:cubicBezTo>
                  <a:pt x="11413950" y="94816"/>
                  <a:pt x="11414773" y="92616"/>
                  <a:pt x="11414773" y="89771"/>
                </a:cubicBezTo>
                <a:cubicBezTo>
                  <a:pt x="11414773" y="87015"/>
                  <a:pt x="11413950" y="84860"/>
                  <a:pt x="11412306" y="83304"/>
                </a:cubicBezTo>
                <a:cubicBezTo>
                  <a:pt x="11410661" y="81748"/>
                  <a:pt x="11408727" y="80970"/>
                  <a:pt x="11406505" y="80970"/>
                </a:cubicBezTo>
                <a:close/>
                <a:moveTo>
                  <a:pt x="11320780" y="80970"/>
                </a:moveTo>
                <a:cubicBezTo>
                  <a:pt x="11318557" y="80970"/>
                  <a:pt x="11316623" y="81748"/>
                  <a:pt x="11314979" y="83304"/>
                </a:cubicBezTo>
                <a:cubicBezTo>
                  <a:pt x="11313334" y="84860"/>
                  <a:pt x="11312512" y="87015"/>
                  <a:pt x="11312512" y="89771"/>
                </a:cubicBezTo>
                <a:cubicBezTo>
                  <a:pt x="11312512" y="92616"/>
                  <a:pt x="11313334" y="94816"/>
                  <a:pt x="11314979" y="96372"/>
                </a:cubicBezTo>
                <a:cubicBezTo>
                  <a:pt x="11316623" y="97928"/>
                  <a:pt x="11318557" y="98706"/>
                  <a:pt x="11320780" y="98706"/>
                </a:cubicBezTo>
                <a:cubicBezTo>
                  <a:pt x="11323002" y="98706"/>
                  <a:pt x="11324936" y="97928"/>
                  <a:pt x="11326581" y="96372"/>
                </a:cubicBezTo>
                <a:cubicBezTo>
                  <a:pt x="11328225" y="94816"/>
                  <a:pt x="11329048" y="92616"/>
                  <a:pt x="11329048" y="89771"/>
                </a:cubicBezTo>
                <a:cubicBezTo>
                  <a:pt x="11329048" y="87015"/>
                  <a:pt x="11328225" y="84860"/>
                  <a:pt x="11326581" y="83304"/>
                </a:cubicBezTo>
                <a:cubicBezTo>
                  <a:pt x="11324936" y="81748"/>
                  <a:pt x="11323002" y="80970"/>
                  <a:pt x="11320780" y="80970"/>
                </a:cubicBezTo>
                <a:close/>
                <a:moveTo>
                  <a:pt x="11244580" y="80970"/>
                </a:moveTo>
                <a:cubicBezTo>
                  <a:pt x="11242357" y="80970"/>
                  <a:pt x="11240423" y="81748"/>
                  <a:pt x="11238779" y="83304"/>
                </a:cubicBezTo>
                <a:cubicBezTo>
                  <a:pt x="11237134" y="84860"/>
                  <a:pt x="11236312" y="87015"/>
                  <a:pt x="11236312" y="89771"/>
                </a:cubicBezTo>
                <a:cubicBezTo>
                  <a:pt x="11236312" y="92616"/>
                  <a:pt x="11237134" y="94816"/>
                  <a:pt x="11238779" y="96372"/>
                </a:cubicBezTo>
                <a:cubicBezTo>
                  <a:pt x="11240423" y="97928"/>
                  <a:pt x="11242357" y="98706"/>
                  <a:pt x="11244580" y="98706"/>
                </a:cubicBezTo>
                <a:cubicBezTo>
                  <a:pt x="11246802" y="98706"/>
                  <a:pt x="11248736" y="97928"/>
                  <a:pt x="11250381" y="96372"/>
                </a:cubicBezTo>
                <a:cubicBezTo>
                  <a:pt x="11252025" y="94816"/>
                  <a:pt x="11252848" y="92616"/>
                  <a:pt x="11252848" y="89771"/>
                </a:cubicBezTo>
                <a:cubicBezTo>
                  <a:pt x="11252848" y="87015"/>
                  <a:pt x="11252025" y="84860"/>
                  <a:pt x="11250381" y="83304"/>
                </a:cubicBezTo>
                <a:cubicBezTo>
                  <a:pt x="11248736" y="81748"/>
                  <a:pt x="11246802" y="80970"/>
                  <a:pt x="11244580" y="80970"/>
                </a:cubicBezTo>
                <a:close/>
                <a:moveTo>
                  <a:pt x="11168380" y="80970"/>
                </a:moveTo>
                <a:cubicBezTo>
                  <a:pt x="11166157" y="80970"/>
                  <a:pt x="11164223" y="81748"/>
                  <a:pt x="11162579" y="83304"/>
                </a:cubicBezTo>
                <a:cubicBezTo>
                  <a:pt x="11160934" y="84860"/>
                  <a:pt x="11160112" y="87015"/>
                  <a:pt x="11160112" y="89771"/>
                </a:cubicBezTo>
                <a:cubicBezTo>
                  <a:pt x="11160112" y="92616"/>
                  <a:pt x="11160934" y="94816"/>
                  <a:pt x="11162579" y="96372"/>
                </a:cubicBezTo>
                <a:cubicBezTo>
                  <a:pt x="11164223" y="97928"/>
                  <a:pt x="11166157" y="98706"/>
                  <a:pt x="11168380" y="98706"/>
                </a:cubicBezTo>
                <a:cubicBezTo>
                  <a:pt x="11170602" y="98706"/>
                  <a:pt x="11172536" y="97928"/>
                  <a:pt x="11174181" y="96372"/>
                </a:cubicBezTo>
                <a:cubicBezTo>
                  <a:pt x="11175825" y="94816"/>
                  <a:pt x="11176648" y="92616"/>
                  <a:pt x="11176648" y="89771"/>
                </a:cubicBezTo>
                <a:cubicBezTo>
                  <a:pt x="11176648" y="87015"/>
                  <a:pt x="11175825" y="84860"/>
                  <a:pt x="11174181" y="83304"/>
                </a:cubicBezTo>
                <a:cubicBezTo>
                  <a:pt x="11172536" y="81748"/>
                  <a:pt x="11170602" y="80970"/>
                  <a:pt x="11168380" y="80970"/>
                </a:cubicBezTo>
                <a:close/>
                <a:moveTo>
                  <a:pt x="10930255" y="80970"/>
                </a:moveTo>
                <a:cubicBezTo>
                  <a:pt x="10928032" y="80970"/>
                  <a:pt x="10926098" y="81748"/>
                  <a:pt x="10924454" y="83304"/>
                </a:cubicBezTo>
                <a:cubicBezTo>
                  <a:pt x="10922809" y="84860"/>
                  <a:pt x="10921987" y="87015"/>
                  <a:pt x="10921987" y="89771"/>
                </a:cubicBezTo>
                <a:cubicBezTo>
                  <a:pt x="10921987" y="92616"/>
                  <a:pt x="10922809" y="94816"/>
                  <a:pt x="10924454" y="96372"/>
                </a:cubicBezTo>
                <a:cubicBezTo>
                  <a:pt x="10926098" y="97928"/>
                  <a:pt x="10928032" y="98706"/>
                  <a:pt x="10930255" y="98706"/>
                </a:cubicBezTo>
                <a:cubicBezTo>
                  <a:pt x="10932477" y="98706"/>
                  <a:pt x="10934411" y="97928"/>
                  <a:pt x="10936056" y="96372"/>
                </a:cubicBezTo>
                <a:cubicBezTo>
                  <a:pt x="10937700" y="94816"/>
                  <a:pt x="10938523" y="92616"/>
                  <a:pt x="10938523" y="89771"/>
                </a:cubicBezTo>
                <a:cubicBezTo>
                  <a:pt x="10938523" y="87015"/>
                  <a:pt x="10937700" y="84860"/>
                  <a:pt x="10936056" y="83304"/>
                </a:cubicBezTo>
                <a:cubicBezTo>
                  <a:pt x="10934411" y="81748"/>
                  <a:pt x="10932477" y="80970"/>
                  <a:pt x="10930255" y="80970"/>
                </a:cubicBezTo>
                <a:close/>
                <a:moveTo>
                  <a:pt x="10768330" y="80970"/>
                </a:moveTo>
                <a:cubicBezTo>
                  <a:pt x="10766107" y="80970"/>
                  <a:pt x="10764173" y="81748"/>
                  <a:pt x="10762529" y="83304"/>
                </a:cubicBezTo>
                <a:cubicBezTo>
                  <a:pt x="10760884" y="84860"/>
                  <a:pt x="10760062" y="87015"/>
                  <a:pt x="10760062" y="89771"/>
                </a:cubicBezTo>
                <a:cubicBezTo>
                  <a:pt x="10760062" y="92616"/>
                  <a:pt x="10760884" y="94816"/>
                  <a:pt x="10762529" y="96372"/>
                </a:cubicBezTo>
                <a:cubicBezTo>
                  <a:pt x="10764173" y="97928"/>
                  <a:pt x="10766107" y="98706"/>
                  <a:pt x="10768330" y="98706"/>
                </a:cubicBezTo>
                <a:cubicBezTo>
                  <a:pt x="10770552" y="98706"/>
                  <a:pt x="10772486" y="97928"/>
                  <a:pt x="10774131" y="96372"/>
                </a:cubicBezTo>
                <a:cubicBezTo>
                  <a:pt x="10775775" y="94816"/>
                  <a:pt x="10776598" y="92616"/>
                  <a:pt x="10776598" y="89771"/>
                </a:cubicBezTo>
                <a:cubicBezTo>
                  <a:pt x="10776598" y="87015"/>
                  <a:pt x="10775775" y="84860"/>
                  <a:pt x="10774131" y="83304"/>
                </a:cubicBezTo>
                <a:cubicBezTo>
                  <a:pt x="10772486" y="81748"/>
                  <a:pt x="10770552" y="80970"/>
                  <a:pt x="10768330" y="80970"/>
                </a:cubicBezTo>
                <a:close/>
                <a:moveTo>
                  <a:pt x="10692130" y="80970"/>
                </a:moveTo>
                <a:cubicBezTo>
                  <a:pt x="10689907" y="80970"/>
                  <a:pt x="10687973" y="81748"/>
                  <a:pt x="10686329" y="83304"/>
                </a:cubicBezTo>
                <a:cubicBezTo>
                  <a:pt x="10684684" y="84860"/>
                  <a:pt x="10683862" y="87015"/>
                  <a:pt x="10683862" y="89771"/>
                </a:cubicBezTo>
                <a:cubicBezTo>
                  <a:pt x="10683862" y="92616"/>
                  <a:pt x="10684684" y="94816"/>
                  <a:pt x="10686329" y="96372"/>
                </a:cubicBezTo>
                <a:cubicBezTo>
                  <a:pt x="10687973" y="97928"/>
                  <a:pt x="10689907" y="98706"/>
                  <a:pt x="10692130" y="98706"/>
                </a:cubicBezTo>
                <a:cubicBezTo>
                  <a:pt x="10694352" y="98706"/>
                  <a:pt x="10696286" y="97928"/>
                  <a:pt x="10697931" y="96372"/>
                </a:cubicBezTo>
                <a:cubicBezTo>
                  <a:pt x="10699575" y="94816"/>
                  <a:pt x="10700398" y="92616"/>
                  <a:pt x="10700398" y="89771"/>
                </a:cubicBezTo>
                <a:cubicBezTo>
                  <a:pt x="10700398" y="87015"/>
                  <a:pt x="10699575" y="84860"/>
                  <a:pt x="10697931" y="83304"/>
                </a:cubicBezTo>
                <a:cubicBezTo>
                  <a:pt x="10696286" y="81748"/>
                  <a:pt x="10694352" y="80970"/>
                  <a:pt x="10692130" y="80970"/>
                </a:cubicBezTo>
                <a:close/>
                <a:moveTo>
                  <a:pt x="10454005" y="80970"/>
                </a:moveTo>
                <a:cubicBezTo>
                  <a:pt x="10451782" y="80970"/>
                  <a:pt x="10449848" y="81748"/>
                  <a:pt x="10448204" y="83304"/>
                </a:cubicBezTo>
                <a:cubicBezTo>
                  <a:pt x="10446559" y="84860"/>
                  <a:pt x="10445737" y="87015"/>
                  <a:pt x="10445737" y="89771"/>
                </a:cubicBezTo>
                <a:cubicBezTo>
                  <a:pt x="10445737" y="92616"/>
                  <a:pt x="10446559" y="94816"/>
                  <a:pt x="10448204" y="96372"/>
                </a:cubicBezTo>
                <a:cubicBezTo>
                  <a:pt x="10449848" y="97928"/>
                  <a:pt x="10451782" y="98706"/>
                  <a:pt x="10454005" y="98706"/>
                </a:cubicBezTo>
                <a:cubicBezTo>
                  <a:pt x="10456227" y="98706"/>
                  <a:pt x="10458161" y="97928"/>
                  <a:pt x="10459806" y="96372"/>
                </a:cubicBezTo>
                <a:cubicBezTo>
                  <a:pt x="10461450" y="94816"/>
                  <a:pt x="10462273" y="92616"/>
                  <a:pt x="10462273" y="89771"/>
                </a:cubicBezTo>
                <a:cubicBezTo>
                  <a:pt x="10462273" y="87015"/>
                  <a:pt x="10461450" y="84860"/>
                  <a:pt x="10459806" y="83304"/>
                </a:cubicBezTo>
                <a:cubicBezTo>
                  <a:pt x="10458161" y="81748"/>
                  <a:pt x="10456227" y="80970"/>
                  <a:pt x="10454005" y="80970"/>
                </a:cubicBezTo>
                <a:close/>
                <a:moveTo>
                  <a:pt x="10139681" y="80970"/>
                </a:moveTo>
                <a:cubicBezTo>
                  <a:pt x="10137458" y="80970"/>
                  <a:pt x="10135525" y="81748"/>
                  <a:pt x="10133881" y="83304"/>
                </a:cubicBezTo>
                <a:cubicBezTo>
                  <a:pt x="10132236" y="84860"/>
                  <a:pt x="10131414" y="87015"/>
                  <a:pt x="10131414" y="89771"/>
                </a:cubicBezTo>
                <a:cubicBezTo>
                  <a:pt x="10131414" y="92616"/>
                  <a:pt x="10132236" y="94816"/>
                  <a:pt x="10133881" y="96372"/>
                </a:cubicBezTo>
                <a:cubicBezTo>
                  <a:pt x="10135525" y="97928"/>
                  <a:pt x="10137458" y="98706"/>
                  <a:pt x="10139681" y="98706"/>
                </a:cubicBezTo>
                <a:cubicBezTo>
                  <a:pt x="10141904" y="98706"/>
                  <a:pt x="10143838" y="97928"/>
                  <a:pt x="10145482" y="96372"/>
                </a:cubicBezTo>
                <a:cubicBezTo>
                  <a:pt x="10147126" y="94816"/>
                  <a:pt x="10147949" y="92616"/>
                  <a:pt x="10147949" y="89771"/>
                </a:cubicBezTo>
                <a:cubicBezTo>
                  <a:pt x="10147949" y="87015"/>
                  <a:pt x="10147126" y="84860"/>
                  <a:pt x="10145482" y="83304"/>
                </a:cubicBezTo>
                <a:cubicBezTo>
                  <a:pt x="10143838" y="81748"/>
                  <a:pt x="10141904" y="80970"/>
                  <a:pt x="10139681" y="80970"/>
                </a:cubicBezTo>
                <a:close/>
                <a:moveTo>
                  <a:pt x="10053956" y="80970"/>
                </a:moveTo>
                <a:cubicBezTo>
                  <a:pt x="10051733" y="80970"/>
                  <a:pt x="10049800" y="81748"/>
                  <a:pt x="10048156" y="83304"/>
                </a:cubicBezTo>
                <a:cubicBezTo>
                  <a:pt x="10046510" y="84860"/>
                  <a:pt x="10045688" y="87015"/>
                  <a:pt x="10045688" y="89771"/>
                </a:cubicBezTo>
                <a:cubicBezTo>
                  <a:pt x="10045688" y="92616"/>
                  <a:pt x="10046510" y="94816"/>
                  <a:pt x="10048156" y="96372"/>
                </a:cubicBezTo>
                <a:cubicBezTo>
                  <a:pt x="10049800" y="97928"/>
                  <a:pt x="10051733" y="98706"/>
                  <a:pt x="10053956" y="98706"/>
                </a:cubicBezTo>
                <a:cubicBezTo>
                  <a:pt x="10056178" y="98706"/>
                  <a:pt x="10058112" y="97928"/>
                  <a:pt x="10059757" y="96372"/>
                </a:cubicBezTo>
                <a:cubicBezTo>
                  <a:pt x="10061401" y="94816"/>
                  <a:pt x="10062224" y="92616"/>
                  <a:pt x="10062224" y="89771"/>
                </a:cubicBezTo>
                <a:cubicBezTo>
                  <a:pt x="10062224" y="87015"/>
                  <a:pt x="10061401" y="84860"/>
                  <a:pt x="10059757" y="83304"/>
                </a:cubicBezTo>
                <a:cubicBezTo>
                  <a:pt x="10058112" y="81748"/>
                  <a:pt x="10056178" y="80970"/>
                  <a:pt x="10053956" y="80970"/>
                </a:cubicBezTo>
                <a:close/>
                <a:moveTo>
                  <a:pt x="9968231" y="80970"/>
                </a:moveTo>
                <a:cubicBezTo>
                  <a:pt x="9966008" y="80970"/>
                  <a:pt x="9964075" y="81748"/>
                  <a:pt x="9962431" y="83304"/>
                </a:cubicBezTo>
                <a:cubicBezTo>
                  <a:pt x="9960785" y="84860"/>
                  <a:pt x="9959963" y="87015"/>
                  <a:pt x="9959963" y="89771"/>
                </a:cubicBezTo>
                <a:cubicBezTo>
                  <a:pt x="9959963" y="92616"/>
                  <a:pt x="9960785" y="94816"/>
                  <a:pt x="9962431" y="96372"/>
                </a:cubicBezTo>
                <a:cubicBezTo>
                  <a:pt x="9964075" y="97928"/>
                  <a:pt x="9966008" y="98706"/>
                  <a:pt x="9968231" y="98706"/>
                </a:cubicBezTo>
                <a:cubicBezTo>
                  <a:pt x="9970453" y="98706"/>
                  <a:pt x="9972387" y="97928"/>
                  <a:pt x="9974032" y="96372"/>
                </a:cubicBezTo>
                <a:cubicBezTo>
                  <a:pt x="9975676" y="94816"/>
                  <a:pt x="9976499" y="92616"/>
                  <a:pt x="9976499" y="89771"/>
                </a:cubicBezTo>
                <a:cubicBezTo>
                  <a:pt x="9976499" y="87015"/>
                  <a:pt x="9975676" y="84860"/>
                  <a:pt x="9974032" y="83304"/>
                </a:cubicBezTo>
                <a:cubicBezTo>
                  <a:pt x="9972387" y="81748"/>
                  <a:pt x="9970453" y="80970"/>
                  <a:pt x="9968231" y="80970"/>
                </a:cubicBezTo>
                <a:close/>
                <a:moveTo>
                  <a:pt x="9730106" y="80970"/>
                </a:moveTo>
                <a:cubicBezTo>
                  <a:pt x="9727883" y="80970"/>
                  <a:pt x="9725949" y="81748"/>
                  <a:pt x="9724305" y="83304"/>
                </a:cubicBezTo>
                <a:cubicBezTo>
                  <a:pt x="9722660" y="84860"/>
                  <a:pt x="9721838" y="87015"/>
                  <a:pt x="9721838" y="89771"/>
                </a:cubicBezTo>
                <a:cubicBezTo>
                  <a:pt x="9721838" y="92616"/>
                  <a:pt x="9722660" y="94816"/>
                  <a:pt x="9724305" y="96372"/>
                </a:cubicBezTo>
                <a:cubicBezTo>
                  <a:pt x="9725949" y="97928"/>
                  <a:pt x="9727883" y="98706"/>
                  <a:pt x="9730106" y="98706"/>
                </a:cubicBezTo>
                <a:cubicBezTo>
                  <a:pt x="9732328" y="98706"/>
                  <a:pt x="9734262" y="97928"/>
                  <a:pt x="9735907" y="96372"/>
                </a:cubicBezTo>
                <a:cubicBezTo>
                  <a:pt x="9737551" y="94816"/>
                  <a:pt x="9738374" y="92616"/>
                  <a:pt x="9738374" y="89771"/>
                </a:cubicBezTo>
                <a:cubicBezTo>
                  <a:pt x="9738374" y="87015"/>
                  <a:pt x="9737551" y="84860"/>
                  <a:pt x="9735907" y="83304"/>
                </a:cubicBezTo>
                <a:cubicBezTo>
                  <a:pt x="9734262" y="81748"/>
                  <a:pt x="9732328" y="80970"/>
                  <a:pt x="9730106" y="80970"/>
                </a:cubicBezTo>
                <a:close/>
                <a:moveTo>
                  <a:pt x="9577706" y="80970"/>
                </a:moveTo>
                <a:cubicBezTo>
                  <a:pt x="9575483" y="80970"/>
                  <a:pt x="9573549" y="81748"/>
                  <a:pt x="9571905" y="83304"/>
                </a:cubicBezTo>
                <a:cubicBezTo>
                  <a:pt x="9570260" y="84860"/>
                  <a:pt x="9569438" y="87015"/>
                  <a:pt x="9569438" y="89771"/>
                </a:cubicBezTo>
                <a:cubicBezTo>
                  <a:pt x="9569438" y="92616"/>
                  <a:pt x="9570260" y="94816"/>
                  <a:pt x="9571905" y="96372"/>
                </a:cubicBezTo>
                <a:cubicBezTo>
                  <a:pt x="9573549" y="97928"/>
                  <a:pt x="9575483" y="98706"/>
                  <a:pt x="9577706" y="98706"/>
                </a:cubicBezTo>
                <a:cubicBezTo>
                  <a:pt x="9579928" y="98706"/>
                  <a:pt x="9581861" y="97928"/>
                  <a:pt x="9583507" y="96372"/>
                </a:cubicBezTo>
                <a:cubicBezTo>
                  <a:pt x="9585150" y="94816"/>
                  <a:pt x="9585973" y="92616"/>
                  <a:pt x="9585973" y="89771"/>
                </a:cubicBezTo>
                <a:cubicBezTo>
                  <a:pt x="9585973" y="87015"/>
                  <a:pt x="9585150" y="84860"/>
                  <a:pt x="9583507" y="83304"/>
                </a:cubicBezTo>
                <a:cubicBezTo>
                  <a:pt x="9581861" y="81748"/>
                  <a:pt x="9579928" y="80970"/>
                  <a:pt x="9577706" y="80970"/>
                </a:cubicBezTo>
                <a:close/>
                <a:moveTo>
                  <a:pt x="9415780" y="80970"/>
                </a:moveTo>
                <a:cubicBezTo>
                  <a:pt x="9413557" y="80970"/>
                  <a:pt x="9411623" y="81748"/>
                  <a:pt x="9409979" y="83304"/>
                </a:cubicBezTo>
                <a:cubicBezTo>
                  <a:pt x="9408335" y="84860"/>
                  <a:pt x="9407513" y="87015"/>
                  <a:pt x="9407513" y="89771"/>
                </a:cubicBezTo>
                <a:cubicBezTo>
                  <a:pt x="9407513" y="92616"/>
                  <a:pt x="9408335" y="94816"/>
                  <a:pt x="9409979" y="96372"/>
                </a:cubicBezTo>
                <a:cubicBezTo>
                  <a:pt x="9411623" y="97928"/>
                  <a:pt x="9413557" y="98706"/>
                  <a:pt x="9415780" y="98706"/>
                </a:cubicBezTo>
                <a:cubicBezTo>
                  <a:pt x="9418002" y="98706"/>
                  <a:pt x="9419936" y="97928"/>
                  <a:pt x="9421581" y="96372"/>
                </a:cubicBezTo>
                <a:cubicBezTo>
                  <a:pt x="9423225" y="94816"/>
                  <a:pt x="9424047" y="92616"/>
                  <a:pt x="9424048" y="89771"/>
                </a:cubicBezTo>
                <a:cubicBezTo>
                  <a:pt x="9424047" y="87015"/>
                  <a:pt x="9423225" y="84860"/>
                  <a:pt x="9421581" y="83304"/>
                </a:cubicBezTo>
                <a:cubicBezTo>
                  <a:pt x="9419936" y="81748"/>
                  <a:pt x="9418002" y="80970"/>
                  <a:pt x="9415780" y="80970"/>
                </a:cubicBezTo>
                <a:close/>
                <a:moveTo>
                  <a:pt x="9339580" y="80970"/>
                </a:moveTo>
                <a:cubicBezTo>
                  <a:pt x="9337357" y="80970"/>
                  <a:pt x="9335423" y="81748"/>
                  <a:pt x="9333779" y="83304"/>
                </a:cubicBezTo>
                <a:cubicBezTo>
                  <a:pt x="9332134" y="84860"/>
                  <a:pt x="9331312" y="87015"/>
                  <a:pt x="9331312" y="89771"/>
                </a:cubicBezTo>
                <a:cubicBezTo>
                  <a:pt x="9331312" y="92616"/>
                  <a:pt x="9332134" y="94816"/>
                  <a:pt x="9333779" y="96372"/>
                </a:cubicBezTo>
                <a:cubicBezTo>
                  <a:pt x="9335423" y="97928"/>
                  <a:pt x="9337357" y="98706"/>
                  <a:pt x="9339580" y="98706"/>
                </a:cubicBezTo>
                <a:cubicBezTo>
                  <a:pt x="9341802" y="98706"/>
                  <a:pt x="9343736" y="97928"/>
                  <a:pt x="9345381" y="96372"/>
                </a:cubicBezTo>
                <a:cubicBezTo>
                  <a:pt x="9347024" y="94816"/>
                  <a:pt x="9347848" y="92616"/>
                  <a:pt x="9347848" y="89771"/>
                </a:cubicBezTo>
                <a:cubicBezTo>
                  <a:pt x="9347848" y="87015"/>
                  <a:pt x="9347024" y="84860"/>
                  <a:pt x="9345381" y="83304"/>
                </a:cubicBezTo>
                <a:cubicBezTo>
                  <a:pt x="9343736" y="81748"/>
                  <a:pt x="9341802" y="80970"/>
                  <a:pt x="9339580" y="80970"/>
                </a:cubicBezTo>
                <a:close/>
                <a:moveTo>
                  <a:pt x="9015730" y="80970"/>
                </a:moveTo>
                <a:cubicBezTo>
                  <a:pt x="9013507" y="80970"/>
                  <a:pt x="9011573" y="81748"/>
                  <a:pt x="9009929" y="83304"/>
                </a:cubicBezTo>
                <a:cubicBezTo>
                  <a:pt x="9008285" y="84860"/>
                  <a:pt x="9007463" y="87015"/>
                  <a:pt x="9007463" y="89771"/>
                </a:cubicBezTo>
                <a:cubicBezTo>
                  <a:pt x="9007463" y="92616"/>
                  <a:pt x="9008285" y="94816"/>
                  <a:pt x="9009929" y="96372"/>
                </a:cubicBezTo>
                <a:cubicBezTo>
                  <a:pt x="9011573" y="97928"/>
                  <a:pt x="9013507" y="98706"/>
                  <a:pt x="9015730" y="98706"/>
                </a:cubicBezTo>
                <a:cubicBezTo>
                  <a:pt x="9017952" y="98706"/>
                  <a:pt x="9019886" y="97928"/>
                  <a:pt x="9021531" y="96372"/>
                </a:cubicBezTo>
                <a:cubicBezTo>
                  <a:pt x="9023175" y="94816"/>
                  <a:pt x="9023997" y="92616"/>
                  <a:pt x="9023998" y="89771"/>
                </a:cubicBezTo>
                <a:cubicBezTo>
                  <a:pt x="9023997" y="87015"/>
                  <a:pt x="9023175" y="84860"/>
                  <a:pt x="9021531" y="83304"/>
                </a:cubicBezTo>
                <a:cubicBezTo>
                  <a:pt x="9019886" y="81748"/>
                  <a:pt x="9017952" y="80970"/>
                  <a:pt x="9015730" y="80970"/>
                </a:cubicBezTo>
                <a:close/>
                <a:moveTo>
                  <a:pt x="8539480" y="80970"/>
                </a:moveTo>
                <a:cubicBezTo>
                  <a:pt x="8537257" y="80970"/>
                  <a:pt x="8535323" y="81748"/>
                  <a:pt x="8533679" y="83304"/>
                </a:cubicBezTo>
                <a:cubicBezTo>
                  <a:pt x="8532034" y="84860"/>
                  <a:pt x="8531213" y="87015"/>
                  <a:pt x="8531213" y="89771"/>
                </a:cubicBezTo>
                <a:cubicBezTo>
                  <a:pt x="8531213" y="92616"/>
                  <a:pt x="8532034" y="94816"/>
                  <a:pt x="8533679" y="96372"/>
                </a:cubicBezTo>
                <a:cubicBezTo>
                  <a:pt x="8535323" y="97928"/>
                  <a:pt x="8537257" y="98706"/>
                  <a:pt x="8539480" y="98706"/>
                </a:cubicBezTo>
                <a:cubicBezTo>
                  <a:pt x="8541702" y="98706"/>
                  <a:pt x="8543636" y="97928"/>
                  <a:pt x="8545281" y="96372"/>
                </a:cubicBezTo>
                <a:cubicBezTo>
                  <a:pt x="8546924" y="94816"/>
                  <a:pt x="8547747" y="92616"/>
                  <a:pt x="8547748" y="89771"/>
                </a:cubicBezTo>
                <a:cubicBezTo>
                  <a:pt x="8547747" y="87015"/>
                  <a:pt x="8546924" y="84860"/>
                  <a:pt x="8545281" y="83304"/>
                </a:cubicBezTo>
                <a:cubicBezTo>
                  <a:pt x="8543636" y="81748"/>
                  <a:pt x="8541702" y="80970"/>
                  <a:pt x="8539480" y="80970"/>
                </a:cubicBezTo>
                <a:close/>
                <a:moveTo>
                  <a:pt x="8301355" y="80970"/>
                </a:moveTo>
                <a:cubicBezTo>
                  <a:pt x="8299132" y="80970"/>
                  <a:pt x="8297199" y="81748"/>
                  <a:pt x="8295555" y="83304"/>
                </a:cubicBezTo>
                <a:cubicBezTo>
                  <a:pt x="8293910" y="84860"/>
                  <a:pt x="8293087" y="87015"/>
                  <a:pt x="8293087" y="89771"/>
                </a:cubicBezTo>
                <a:cubicBezTo>
                  <a:pt x="8293087" y="92616"/>
                  <a:pt x="8293910" y="94816"/>
                  <a:pt x="8295555" y="96372"/>
                </a:cubicBezTo>
                <a:cubicBezTo>
                  <a:pt x="8297199" y="97928"/>
                  <a:pt x="8299132" y="98706"/>
                  <a:pt x="8301355" y="98706"/>
                </a:cubicBezTo>
                <a:cubicBezTo>
                  <a:pt x="8303578" y="98706"/>
                  <a:pt x="8305512" y="97928"/>
                  <a:pt x="8307156" y="96372"/>
                </a:cubicBezTo>
                <a:cubicBezTo>
                  <a:pt x="8308800" y="94816"/>
                  <a:pt x="8309622" y="92616"/>
                  <a:pt x="8309623" y="89771"/>
                </a:cubicBezTo>
                <a:cubicBezTo>
                  <a:pt x="8309622" y="87015"/>
                  <a:pt x="8308800" y="84860"/>
                  <a:pt x="8307156" y="83304"/>
                </a:cubicBezTo>
                <a:cubicBezTo>
                  <a:pt x="8305512" y="81748"/>
                  <a:pt x="8303578" y="80970"/>
                  <a:pt x="8301355" y="80970"/>
                </a:cubicBezTo>
                <a:close/>
                <a:moveTo>
                  <a:pt x="8148955" y="80970"/>
                </a:moveTo>
                <a:cubicBezTo>
                  <a:pt x="8146732" y="80970"/>
                  <a:pt x="8144799" y="81748"/>
                  <a:pt x="8143154" y="83304"/>
                </a:cubicBezTo>
                <a:cubicBezTo>
                  <a:pt x="8141510" y="84860"/>
                  <a:pt x="8140687" y="87015"/>
                  <a:pt x="8140687" y="89771"/>
                </a:cubicBezTo>
                <a:cubicBezTo>
                  <a:pt x="8140687" y="92616"/>
                  <a:pt x="8141510" y="94816"/>
                  <a:pt x="8143154" y="96372"/>
                </a:cubicBezTo>
                <a:cubicBezTo>
                  <a:pt x="8144799" y="97928"/>
                  <a:pt x="8146732" y="98706"/>
                  <a:pt x="8148955" y="98706"/>
                </a:cubicBezTo>
                <a:cubicBezTo>
                  <a:pt x="8151177" y="98706"/>
                  <a:pt x="8153111" y="97928"/>
                  <a:pt x="8154756" y="96372"/>
                </a:cubicBezTo>
                <a:cubicBezTo>
                  <a:pt x="8156400" y="94816"/>
                  <a:pt x="8157222" y="92616"/>
                  <a:pt x="8157223" y="89771"/>
                </a:cubicBezTo>
                <a:cubicBezTo>
                  <a:pt x="8157222" y="87015"/>
                  <a:pt x="8156400" y="84860"/>
                  <a:pt x="8154756" y="83304"/>
                </a:cubicBezTo>
                <a:cubicBezTo>
                  <a:pt x="8153111" y="81748"/>
                  <a:pt x="8151177" y="80970"/>
                  <a:pt x="8148955" y="80970"/>
                </a:cubicBezTo>
                <a:close/>
                <a:moveTo>
                  <a:pt x="7910830" y="80970"/>
                </a:moveTo>
                <a:cubicBezTo>
                  <a:pt x="7908607" y="80970"/>
                  <a:pt x="7906673" y="81748"/>
                  <a:pt x="7905029" y="83304"/>
                </a:cubicBezTo>
                <a:cubicBezTo>
                  <a:pt x="7903384" y="84860"/>
                  <a:pt x="7902562" y="87015"/>
                  <a:pt x="7902562" y="89771"/>
                </a:cubicBezTo>
                <a:cubicBezTo>
                  <a:pt x="7902562" y="92616"/>
                  <a:pt x="7903384" y="94816"/>
                  <a:pt x="7905029" y="96372"/>
                </a:cubicBezTo>
                <a:cubicBezTo>
                  <a:pt x="7906673" y="97928"/>
                  <a:pt x="7908607" y="98706"/>
                  <a:pt x="7910830" y="98706"/>
                </a:cubicBezTo>
                <a:cubicBezTo>
                  <a:pt x="7913052" y="98706"/>
                  <a:pt x="7914985" y="97928"/>
                  <a:pt x="7916631" y="96372"/>
                </a:cubicBezTo>
                <a:cubicBezTo>
                  <a:pt x="7918275" y="94816"/>
                  <a:pt x="7919097" y="92616"/>
                  <a:pt x="7919097" y="89771"/>
                </a:cubicBezTo>
                <a:cubicBezTo>
                  <a:pt x="7919097" y="87015"/>
                  <a:pt x="7918275" y="84860"/>
                  <a:pt x="7916631" y="83304"/>
                </a:cubicBezTo>
                <a:cubicBezTo>
                  <a:pt x="7914985" y="81748"/>
                  <a:pt x="7913052" y="80970"/>
                  <a:pt x="7910830" y="80970"/>
                </a:cubicBezTo>
                <a:close/>
                <a:moveTo>
                  <a:pt x="7825105" y="80970"/>
                </a:moveTo>
                <a:cubicBezTo>
                  <a:pt x="7822882" y="80970"/>
                  <a:pt x="7820949" y="81748"/>
                  <a:pt x="7819305" y="83304"/>
                </a:cubicBezTo>
                <a:cubicBezTo>
                  <a:pt x="7817660" y="84860"/>
                  <a:pt x="7816837" y="87015"/>
                  <a:pt x="7816837" y="89771"/>
                </a:cubicBezTo>
                <a:cubicBezTo>
                  <a:pt x="7816837" y="92616"/>
                  <a:pt x="7817660" y="94816"/>
                  <a:pt x="7819305" y="96372"/>
                </a:cubicBezTo>
                <a:cubicBezTo>
                  <a:pt x="7820949" y="97928"/>
                  <a:pt x="7822882" y="98706"/>
                  <a:pt x="7825105" y="98706"/>
                </a:cubicBezTo>
                <a:cubicBezTo>
                  <a:pt x="7827328" y="98706"/>
                  <a:pt x="7829262" y="97928"/>
                  <a:pt x="7830906" y="96372"/>
                </a:cubicBezTo>
                <a:cubicBezTo>
                  <a:pt x="7832550" y="94816"/>
                  <a:pt x="7833372" y="92616"/>
                  <a:pt x="7833373" y="89771"/>
                </a:cubicBezTo>
                <a:cubicBezTo>
                  <a:pt x="7833372" y="87015"/>
                  <a:pt x="7832550" y="84860"/>
                  <a:pt x="7830906" y="83304"/>
                </a:cubicBezTo>
                <a:cubicBezTo>
                  <a:pt x="7829262" y="81748"/>
                  <a:pt x="7827328" y="80970"/>
                  <a:pt x="7825105" y="80970"/>
                </a:cubicBezTo>
                <a:close/>
                <a:moveTo>
                  <a:pt x="7586980" y="80970"/>
                </a:moveTo>
                <a:cubicBezTo>
                  <a:pt x="7584757" y="80970"/>
                  <a:pt x="7582823" y="81748"/>
                  <a:pt x="7581180" y="83304"/>
                </a:cubicBezTo>
                <a:cubicBezTo>
                  <a:pt x="7579534" y="84860"/>
                  <a:pt x="7578712" y="87015"/>
                  <a:pt x="7578712" y="89771"/>
                </a:cubicBezTo>
                <a:cubicBezTo>
                  <a:pt x="7578712" y="92616"/>
                  <a:pt x="7579534" y="94816"/>
                  <a:pt x="7581180" y="96372"/>
                </a:cubicBezTo>
                <a:cubicBezTo>
                  <a:pt x="7582823" y="97928"/>
                  <a:pt x="7584757" y="98706"/>
                  <a:pt x="7586980" y="98706"/>
                </a:cubicBezTo>
                <a:cubicBezTo>
                  <a:pt x="7589202" y="98706"/>
                  <a:pt x="7591136" y="97928"/>
                  <a:pt x="7592781" y="96372"/>
                </a:cubicBezTo>
                <a:cubicBezTo>
                  <a:pt x="7594425" y="94816"/>
                  <a:pt x="7595247" y="92616"/>
                  <a:pt x="7595248" y="89771"/>
                </a:cubicBezTo>
                <a:cubicBezTo>
                  <a:pt x="7595247" y="87015"/>
                  <a:pt x="7594425" y="84860"/>
                  <a:pt x="7592781" y="83304"/>
                </a:cubicBezTo>
                <a:cubicBezTo>
                  <a:pt x="7591136" y="81748"/>
                  <a:pt x="7589202" y="80970"/>
                  <a:pt x="7586980" y="80970"/>
                </a:cubicBezTo>
                <a:close/>
                <a:moveTo>
                  <a:pt x="7272655" y="80970"/>
                </a:moveTo>
                <a:cubicBezTo>
                  <a:pt x="7270432" y="80970"/>
                  <a:pt x="7268499" y="81748"/>
                  <a:pt x="7266854" y="83304"/>
                </a:cubicBezTo>
                <a:cubicBezTo>
                  <a:pt x="7265209" y="84860"/>
                  <a:pt x="7264387" y="87015"/>
                  <a:pt x="7264387" y="89771"/>
                </a:cubicBezTo>
                <a:cubicBezTo>
                  <a:pt x="7264387" y="92616"/>
                  <a:pt x="7265209" y="94816"/>
                  <a:pt x="7266854" y="96372"/>
                </a:cubicBezTo>
                <a:cubicBezTo>
                  <a:pt x="7268499" y="97928"/>
                  <a:pt x="7270432" y="98706"/>
                  <a:pt x="7272655" y="98706"/>
                </a:cubicBezTo>
                <a:cubicBezTo>
                  <a:pt x="7274877" y="98706"/>
                  <a:pt x="7276811" y="97928"/>
                  <a:pt x="7278456" y="96372"/>
                </a:cubicBezTo>
                <a:cubicBezTo>
                  <a:pt x="7280100" y="94816"/>
                  <a:pt x="7280922" y="92616"/>
                  <a:pt x="7280922" y="89771"/>
                </a:cubicBezTo>
                <a:cubicBezTo>
                  <a:pt x="7280922" y="87015"/>
                  <a:pt x="7280100" y="84860"/>
                  <a:pt x="7278456" y="83304"/>
                </a:cubicBezTo>
                <a:cubicBezTo>
                  <a:pt x="7276811" y="81748"/>
                  <a:pt x="7274877" y="80970"/>
                  <a:pt x="7272655" y="80970"/>
                </a:cubicBezTo>
                <a:close/>
                <a:moveTo>
                  <a:pt x="7110730" y="80970"/>
                </a:moveTo>
                <a:cubicBezTo>
                  <a:pt x="7108507" y="80970"/>
                  <a:pt x="7106573" y="81748"/>
                  <a:pt x="7104929" y="83304"/>
                </a:cubicBezTo>
                <a:cubicBezTo>
                  <a:pt x="7103284" y="84860"/>
                  <a:pt x="7102462" y="87015"/>
                  <a:pt x="7102462" y="89771"/>
                </a:cubicBezTo>
                <a:cubicBezTo>
                  <a:pt x="7102462" y="92616"/>
                  <a:pt x="7103284" y="94816"/>
                  <a:pt x="7104929" y="96372"/>
                </a:cubicBezTo>
                <a:cubicBezTo>
                  <a:pt x="7106573" y="97928"/>
                  <a:pt x="7108507" y="98706"/>
                  <a:pt x="7110730" y="98706"/>
                </a:cubicBezTo>
                <a:cubicBezTo>
                  <a:pt x="7112952" y="98706"/>
                  <a:pt x="7114885" y="97928"/>
                  <a:pt x="7116531" y="96372"/>
                </a:cubicBezTo>
                <a:cubicBezTo>
                  <a:pt x="7118175" y="94816"/>
                  <a:pt x="7118997" y="92616"/>
                  <a:pt x="7118997" y="89771"/>
                </a:cubicBezTo>
                <a:cubicBezTo>
                  <a:pt x="7118997" y="87015"/>
                  <a:pt x="7118175" y="84860"/>
                  <a:pt x="7116531" y="83304"/>
                </a:cubicBezTo>
                <a:cubicBezTo>
                  <a:pt x="7114885" y="81748"/>
                  <a:pt x="7112952" y="80970"/>
                  <a:pt x="7110730" y="80970"/>
                </a:cubicBezTo>
                <a:close/>
                <a:moveTo>
                  <a:pt x="6872605" y="80970"/>
                </a:moveTo>
                <a:cubicBezTo>
                  <a:pt x="6870382" y="80970"/>
                  <a:pt x="6868449" y="81748"/>
                  <a:pt x="6866804" y="83304"/>
                </a:cubicBezTo>
                <a:cubicBezTo>
                  <a:pt x="6865159" y="84860"/>
                  <a:pt x="6864337" y="87015"/>
                  <a:pt x="6864337" y="89771"/>
                </a:cubicBezTo>
                <a:cubicBezTo>
                  <a:pt x="6864337" y="92616"/>
                  <a:pt x="6865159" y="94816"/>
                  <a:pt x="6866804" y="96372"/>
                </a:cubicBezTo>
                <a:cubicBezTo>
                  <a:pt x="6868449" y="97928"/>
                  <a:pt x="6870382" y="98706"/>
                  <a:pt x="6872605" y="98706"/>
                </a:cubicBezTo>
                <a:cubicBezTo>
                  <a:pt x="6874827" y="98706"/>
                  <a:pt x="6876761" y="97928"/>
                  <a:pt x="6878406" y="96372"/>
                </a:cubicBezTo>
                <a:cubicBezTo>
                  <a:pt x="6880050" y="94816"/>
                  <a:pt x="6880872" y="92616"/>
                  <a:pt x="6880872" y="89771"/>
                </a:cubicBezTo>
                <a:cubicBezTo>
                  <a:pt x="6880872" y="87015"/>
                  <a:pt x="6880050" y="84860"/>
                  <a:pt x="6878406" y="83304"/>
                </a:cubicBezTo>
                <a:cubicBezTo>
                  <a:pt x="6876761" y="81748"/>
                  <a:pt x="6874827" y="80970"/>
                  <a:pt x="6872605" y="80970"/>
                </a:cubicBezTo>
                <a:close/>
                <a:moveTo>
                  <a:pt x="6720205" y="80970"/>
                </a:moveTo>
                <a:cubicBezTo>
                  <a:pt x="6717982" y="80970"/>
                  <a:pt x="6716048" y="81748"/>
                  <a:pt x="6714404" y="83304"/>
                </a:cubicBezTo>
                <a:cubicBezTo>
                  <a:pt x="6712759" y="84860"/>
                  <a:pt x="6711937" y="87015"/>
                  <a:pt x="6711937" y="89771"/>
                </a:cubicBezTo>
                <a:cubicBezTo>
                  <a:pt x="6711937" y="92616"/>
                  <a:pt x="6712759" y="94816"/>
                  <a:pt x="6714404" y="96372"/>
                </a:cubicBezTo>
                <a:cubicBezTo>
                  <a:pt x="6716048" y="97928"/>
                  <a:pt x="6717982" y="98706"/>
                  <a:pt x="6720205" y="98706"/>
                </a:cubicBezTo>
                <a:cubicBezTo>
                  <a:pt x="6722427" y="98706"/>
                  <a:pt x="6724361" y="97928"/>
                  <a:pt x="6726005" y="96372"/>
                </a:cubicBezTo>
                <a:cubicBezTo>
                  <a:pt x="6727650" y="94816"/>
                  <a:pt x="6728472" y="92616"/>
                  <a:pt x="6728472" y="89771"/>
                </a:cubicBezTo>
                <a:cubicBezTo>
                  <a:pt x="6728472" y="87015"/>
                  <a:pt x="6727650" y="84860"/>
                  <a:pt x="6726005" y="83304"/>
                </a:cubicBezTo>
                <a:cubicBezTo>
                  <a:pt x="6724361" y="81748"/>
                  <a:pt x="6722427" y="80970"/>
                  <a:pt x="6720205" y="80970"/>
                </a:cubicBezTo>
                <a:close/>
                <a:moveTo>
                  <a:pt x="6558280" y="80970"/>
                </a:moveTo>
                <a:cubicBezTo>
                  <a:pt x="6556057" y="80970"/>
                  <a:pt x="6554123" y="81748"/>
                  <a:pt x="6552479" y="83304"/>
                </a:cubicBezTo>
                <a:cubicBezTo>
                  <a:pt x="6550834" y="84860"/>
                  <a:pt x="6550012" y="87015"/>
                  <a:pt x="6550012" y="89771"/>
                </a:cubicBezTo>
                <a:cubicBezTo>
                  <a:pt x="6550012" y="92616"/>
                  <a:pt x="6550834" y="94816"/>
                  <a:pt x="6552479" y="96372"/>
                </a:cubicBezTo>
                <a:cubicBezTo>
                  <a:pt x="6554123" y="97928"/>
                  <a:pt x="6556057" y="98706"/>
                  <a:pt x="6558280" y="98706"/>
                </a:cubicBezTo>
                <a:cubicBezTo>
                  <a:pt x="6560502" y="98706"/>
                  <a:pt x="6562435" y="97928"/>
                  <a:pt x="6564081" y="96372"/>
                </a:cubicBezTo>
                <a:cubicBezTo>
                  <a:pt x="6565725" y="94816"/>
                  <a:pt x="6566547" y="92616"/>
                  <a:pt x="6566547" y="89771"/>
                </a:cubicBezTo>
                <a:cubicBezTo>
                  <a:pt x="6566547" y="87015"/>
                  <a:pt x="6565725" y="84860"/>
                  <a:pt x="6564081" y="83304"/>
                </a:cubicBezTo>
                <a:cubicBezTo>
                  <a:pt x="6562435" y="81748"/>
                  <a:pt x="6560502" y="80970"/>
                  <a:pt x="6558280" y="80970"/>
                </a:cubicBezTo>
                <a:close/>
                <a:moveTo>
                  <a:pt x="6482079" y="80970"/>
                </a:moveTo>
                <a:cubicBezTo>
                  <a:pt x="6479857" y="80970"/>
                  <a:pt x="6477923" y="81748"/>
                  <a:pt x="6476279" y="83304"/>
                </a:cubicBezTo>
                <a:cubicBezTo>
                  <a:pt x="6474634" y="84860"/>
                  <a:pt x="6473812" y="87015"/>
                  <a:pt x="6473812" y="89771"/>
                </a:cubicBezTo>
                <a:cubicBezTo>
                  <a:pt x="6473812" y="92616"/>
                  <a:pt x="6474634" y="94816"/>
                  <a:pt x="6476279" y="96372"/>
                </a:cubicBezTo>
                <a:cubicBezTo>
                  <a:pt x="6477923" y="97928"/>
                  <a:pt x="6479857" y="98706"/>
                  <a:pt x="6482079" y="98706"/>
                </a:cubicBezTo>
                <a:cubicBezTo>
                  <a:pt x="6484302" y="98706"/>
                  <a:pt x="6486235" y="97928"/>
                  <a:pt x="6487880" y="96372"/>
                </a:cubicBezTo>
                <a:cubicBezTo>
                  <a:pt x="6489525" y="94816"/>
                  <a:pt x="6490347" y="92616"/>
                  <a:pt x="6490347" y="89771"/>
                </a:cubicBezTo>
                <a:cubicBezTo>
                  <a:pt x="6490347" y="87015"/>
                  <a:pt x="6489525" y="84860"/>
                  <a:pt x="6487880" y="83304"/>
                </a:cubicBezTo>
                <a:cubicBezTo>
                  <a:pt x="6486235" y="81748"/>
                  <a:pt x="6484302" y="80970"/>
                  <a:pt x="6482079" y="80970"/>
                </a:cubicBezTo>
                <a:close/>
                <a:moveTo>
                  <a:pt x="6158230" y="80970"/>
                </a:moveTo>
                <a:cubicBezTo>
                  <a:pt x="6156007" y="80970"/>
                  <a:pt x="6154073" y="81748"/>
                  <a:pt x="6152429" y="83304"/>
                </a:cubicBezTo>
                <a:cubicBezTo>
                  <a:pt x="6150784" y="84860"/>
                  <a:pt x="6149962" y="87015"/>
                  <a:pt x="6149962" y="89771"/>
                </a:cubicBezTo>
                <a:cubicBezTo>
                  <a:pt x="6149962" y="92616"/>
                  <a:pt x="6150784" y="94816"/>
                  <a:pt x="6152429" y="96372"/>
                </a:cubicBezTo>
                <a:cubicBezTo>
                  <a:pt x="6154073" y="97928"/>
                  <a:pt x="6156007" y="98706"/>
                  <a:pt x="6158230" y="98706"/>
                </a:cubicBezTo>
                <a:cubicBezTo>
                  <a:pt x="6160452" y="98706"/>
                  <a:pt x="6162385" y="97928"/>
                  <a:pt x="6164031" y="96372"/>
                </a:cubicBezTo>
                <a:cubicBezTo>
                  <a:pt x="6165675" y="94816"/>
                  <a:pt x="6166497" y="92616"/>
                  <a:pt x="6166497" y="89771"/>
                </a:cubicBezTo>
                <a:cubicBezTo>
                  <a:pt x="6166497" y="87015"/>
                  <a:pt x="6165675" y="84860"/>
                  <a:pt x="6164031" y="83304"/>
                </a:cubicBezTo>
                <a:cubicBezTo>
                  <a:pt x="6162385" y="81748"/>
                  <a:pt x="6160452" y="80970"/>
                  <a:pt x="6158230" y="80970"/>
                </a:cubicBezTo>
                <a:close/>
                <a:moveTo>
                  <a:pt x="5681979" y="80970"/>
                </a:moveTo>
                <a:cubicBezTo>
                  <a:pt x="5679757" y="80970"/>
                  <a:pt x="5677823" y="81748"/>
                  <a:pt x="5676179" y="83304"/>
                </a:cubicBezTo>
                <a:cubicBezTo>
                  <a:pt x="5674534" y="84860"/>
                  <a:pt x="5673712" y="87015"/>
                  <a:pt x="5673712" y="89771"/>
                </a:cubicBezTo>
                <a:cubicBezTo>
                  <a:pt x="5673712" y="92616"/>
                  <a:pt x="5674534" y="94816"/>
                  <a:pt x="5676179" y="96372"/>
                </a:cubicBezTo>
                <a:cubicBezTo>
                  <a:pt x="5677823" y="97928"/>
                  <a:pt x="5679757" y="98706"/>
                  <a:pt x="5681979" y="98706"/>
                </a:cubicBezTo>
                <a:cubicBezTo>
                  <a:pt x="5684202" y="98706"/>
                  <a:pt x="5686135" y="97928"/>
                  <a:pt x="5687780" y="96372"/>
                </a:cubicBezTo>
                <a:cubicBezTo>
                  <a:pt x="5689425" y="94816"/>
                  <a:pt x="5690247" y="92616"/>
                  <a:pt x="5690247" y="89771"/>
                </a:cubicBezTo>
                <a:cubicBezTo>
                  <a:pt x="5690247" y="87015"/>
                  <a:pt x="5689425" y="84860"/>
                  <a:pt x="5687780" y="83304"/>
                </a:cubicBezTo>
                <a:cubicBezTo>
                  <a:pt x="5686135" y="81748"/>
                  <a:pt x="5684202" y="80970"/>
                  <a:pt x="5681979" y="80970"/>
                </a:cubicBezTo>
                <a:close/>
                <a:moveTo>
                  <a:pt x="5443854" y="80970"/>
                </a:moveTo>
                <a:cubicBezTo>
                  <a:pt x="5441632" y="80970"/>
                  <a:pt x="5439698" y="81748"/>
                  <a:pt x="5438053" y="83304"/>
                </a:cubicBezTo>
                <a:cubicBezTo>
                  <a:pt x="5436410" y="84860"/>
                  <a:pt x="5435587" y="87015"/>
                  <a:pt x="5435587" y="89771"/>
                </a:cubicBezTo>
                <a:cubicBezTo>
                  <a:pt x="5435587" y="92616"/>
                  <a:pt x="5436410" y="94816"/>
                  <a:pt x="5438053" y="96372"/>
                </a:cubicBezTo>
                <a:cubicBezTo>
                  <a:pt x="5439698" y="97928"/>
                  <a:pt x="5441632" y="98706"/>
                  <a:pt x="5443854" y="98706"/>
                </a:cubicBezTo>
                <a:cubicBezTo>
                  <a:pt x="5446077" y="98706"/>
                  <a:pt x="5448011" y="97928"/>
                  <a:pt x="5449655" y="96372"/>
                </a:cubicBezTo>
                <a:cubicBezTo>
                  <a:pt x="5451300" y="94816"/>
                  <a:pt x="5452122" y="92616"/>
                  <a:pt x="5452122" y="89771"/>
                </a:cubicBezTo>
                <a:cubicBezTo>
                  <a:pt x="5452122" y="87015"/>
                  <a:pt x="5451300" y="84860"/>
                  <a:pt x="5449655" y="83304"/>
                </a:cubicBezTo>
                <a:cubicBezTo>
                  <a:pt x="5448011" y="81748"/>
                  <a:pt x="5446077" y="80970"/>
                  <a:pt x="5443854" y="80970"/>
                </a:cubicBezTo>
                <a:close/>
                <a:moveTo>
                  <a:pt x="5053330" y="80970"/>
                </a:moveTo>
                <a:cubicBezTo>
                  <a:pt x="5051107" y="80970"/>
                  <a:pt x="5049173" y="81748"/>
                  <a:pt x="5047528" y="83304"/>
                </a:cubicBezTo>
                <a:cubicBezTo>
                  <a:pt x="5045883" y="84860"/>
                  <a:pt x="5045062" y="87015"/>
                  <a:pt x="5045062" y="89771"/>
                </a:cubicBezTo>
                <a:cubicBezTo>
                  <a:pt x="5045062" y="92616"/>
                  <a:pt x="5045883" y="94816"/>
                  <a:pt x="5047528" y="96372"/>
                </a:cubicBezTo>
                <a:cubicBezTo>
                  <a:pt x="5049173" y="97928"/>
                  <a:pt x="5051107" y="98706"/>
                  <a:pt x="5053330" y="98706"/>
                </a:cubicBezTo>
                <a:cubicBezTo>
                  <a:pt x="5055551" y="98706"/>
                  <a:pt x="5057485" y="97928"/>
                  <a:pt x="5059129" y="96372"/>
                </a:cubicBezTo>
                <a:cubicBezTo>
                  <a:pt x="5060775" y="94816"/>
                  <a:pt x="5061597" y="92616"/>
                  <a:pt x="5061597" y="89771"/>
                </a:cubicBezTo>
                <a:cubicBezTo>
                  <a:pt x="5061597" y="87015"/>
                  <a:pt x="5060775" y="84860"/>
                  <a:pt x="5059129" y="83304"/>
                </a:cubicBezTo>
                <a:cubicBezTo>
                  <a:pt x="5057485" y="81748"/>
                  <a:pt x="5055551" y="80970"/>
                  <a:pt x="5053330" y="80970"/>
                </a:cubicBezTo>
                <a:close/>
                <a:moveTo>
                  <a:pt x="4729479" y="80970"/>
                </a:moveTo>
                <a:cubicBezTo>
                  <a:pt x="4727257" y="80970"/>
                  <a:pt x="4725323" y="81748"/>
                  <a:pt x="4723678" y="83304"/>
                </a:cubicBezTo>
                <a:cubicBezTo>
                  <a:pt x="4722033" y="84860"/>
                  <a:pt x="4721211" y="87015"/>
                  <a:pt x="4721211" y="89771"/>
                </a:cubicBezTo>
                <a:cubicBezTo>
                  <a:pt x="4721211" y="92616"/>
                  <a:pt x="4722033" y="94816"/>
                  <a:pt x="4723678" y="96372"/>
                </a:cubicBezTo>
                <a:cubicBezTo>
                  <a:pt x="4725323" y="97928"/>
                  <a:pt x="4727257" y="98706"/>
                  <a:pt x="4729479" y="98706"/>
                </a:cubicBezTo>
                <a:cubicBezTo>
                  <a:pt x="4731701" y="98706"/>
                  <a:pt x="4733635" y="97928"/>
                  <a:pt x="4735280" y="96372"/>
                </a:cubicBezTo>
                <a:cubicBezTo>
                  <a:pt x="4736925" y="94816"/>
                  <a:pt x="4737747" y="92616"/>
                  <a:pt x="4737747" y="89771"/>
                </a:cubicBezTo>
                <a:cubicBezTo>
                  <a:pt x="4737747" y="87015"/>
                  <a:pt x="4736925" y="84860"/>
                  <a:pt x="4735280" y="83304"/>
                </a:cubicBezTo>
                <a:cubicBezTo>
                  <a:pt x="4733635" y="81748"/>
                  <a:pt x="4731701" y="80970"/>
                  <a:pt x="4729479" y="80970"/>
                </a:cubicBezTo>
                <a:close/>
                <a:moveTo>
                  <a:pt x="4577080" y="80970"/>
                </a:moveTo>
                <a:cubicBezTo>
                  <a:pt x="4574856" y="80970"/>
                  <a:pt x="4572924" y="81748"/>
                  <a:pt x="4571279" y="83304"/>
                </a:cubicBezTo>
                <a:cubicBezTo>
                  <a:pt x="4569634" y="84860"/>
                  <a:pt x="4568812" y="87015"/>
                  <a:pt x="4568812" y="89771"/>
                </a:cubicBezTo>
                <a:cubicBezTo>
                  <a:pt x="4568812" y="92616"/>
                  <a:pt x="4569634" y="94816"/>
                  <a:pt x="4571279" y="96372"/>
                </a:cubicBezTo>
                <a:cubicBezTo>
                  <a:pt x="4572924" y="97928"/>
                  <a:pt x="4574856" y="98706"/>
                  <a:pt x="4577080" y="98706"/>
                </a:cubicBezTo>
                <a:cubicBezTo>
                  <a:pt x="4579301" y="98706"/>
                  <a:pt x="4581236" y="97928"/>
                  <a:pt x="4582880" y="96372"/>
                </a:cubicBezTo>
                <a:cubicBezTo>
                  <a:pt x="4584525" y="94816"/>
                  <a:pt x="4585347" y="92616"/>
                  <a:pt x="4585347" y="89771"/>
                </a:cubicBezTo>
                <a:cubicBezTo>
                  <a:pt x="4585347" y="87015"/>
                  <a:pt x="4584525" y="84860"/>
                  <a:pt x="4582880" y="83304"/>
                </a:cubicBezTo>
                <a:cubicBezTo>
                  <a:pt x="4581236" y="81748"/>
                  <a:pt x="4579301" y="80970"/>
                  <a:pt x="4577080" y="80970"/>
                </a:cubicBezTo>
                <a:close/>
                <a:moveTo>
                  <a:pt x="4491355" y="80970"/>
                </a:moveTo>
                <a:cubicBezTo>
                  <a:pt x="4489132" y="80970"/>
                  <a:pt x="4487198" y="81748"/>
                  <a:pt x="4485553" y="83304"/>
                </a:cubicBezTo>
                <a:cubicBezTo>
                  <a:pt x="4483909" y="84860"/>
                  <a:pt x="4483086" y="87015"/>
                  <a:pt x="4483086" y="89771"/>
                </a:cubicBezTo>
                <a:cubicBezTo>
                  <a:pt x="4483086" y="92616"/>
                  <a:pt x="4483909" y="94816"/>
                  <a:pt x="4485553" y="96372"/>
                </a:cubicBezTo>
                <a:cubicBezTo>
                  <a:pt x="4487198" y="97928"/>
                  <a:pt x="4489132" y="98706"/>
                  <a:pt x="4491355" y="98706"/>
                </a:cubicBezTo>
                <a:cubicBezTo>
                  <a:pt x="4493577" y="98706"/>
                  <a:pt x="4495510" y="97928"/>
                  <a:pt x="4497155" y="96372"/>
                </a:cubicBezTo>
                <a:cubicBezTo>
                  <a:pt x="4498800" y="94816"/>
                  <a:pt x="4499622" y="92616"/>
                  <a:pt x="4499622" y="89771"/>
                </a:cubicBezTo>
                <a:cubicBezTo>
                  <a:pt x="4499622" y="87015"/>
                  <a:pt x="4498800" y="84860"/>
                  <a:pt x="4497155" y="83304"/>
                </a:cubicBezTo>
                <a:cubicBezTo>
                  <a:pt x="4495510" y="81748"/>
                  <a:pt x="4493577" y="80970"/>
                  <a:pt x="4491355" y="80970"/>
                </a:cubicBezTo>
                <a:close/>
                <a:moveTo>
                  <a:pt x="4415155" y="80970"/>
                </a:moveTo>
                <a:cubicBezTo>
                  <a:pt x="4412932" y="80970"/>
                  <a:pt x="4410998" y="81748"/>
                  <a:pt x="4409353" y="83304"/>
                </a:cubicBezTo>
                <a:cubicBezTo>
                  <a:pt x="4407709" y="84860"/>
                  <a:pt x="4406887" y="87015"/>
                  <a:pt x="4406887" y="89771"/>
                </a:cubicBezTo>
                <a:cubicBezTo>
                  <a:pt x="4406887" y="92616"/>
                  <a:pt x="4407709" y="94816"/>
                  <a:pt x="4409353" y="96372"/>
                </a:cubicBezTo>
                <a:cubicBezTo>
                  <a:pt x="4410998" y="97928"/>
                  <a:pt x="4412932" y="98706"/>
                  <a:pt x="4415155" y="98706"/>
                </a:cubicBezTo>
                <a:cubicBezTo>
                  <a:pt x="4417377" y="98706"/>
                  <a:pt x="4419311" y="97928"/>
                  <a:pt x="4420956" y="96372"/>
                </a:cubicBezTo>
                <a:cubicBezTo>
                  <a:pt x="4422600" y="94816"/>
                  <a:pt x="4423422" y="92616"/>
                  <a:pt x="4423422" y="89771"/>
                </a:cubicBezTo>
                <a:cubicBezTo>
                  <a:pt x="4423422" y="87015"/>
                  <a:pt x="4422600" y="84860"/>
                  <a:pt x="4420956" y="83304"/>
                </a:cubicBezTo>
                <a:cubicBezTo>
                  <a:pt x="4419311" y="81748"/>
                  <a:pt x="4417377" y="80970"/>
                  <a:pt x="4415155" y="80970"/>
                </a:cubicBezTo>
                <a:close/>
                <a:moveTo>
                  <a:pt x="4338955" y="80970"/>
                </a:moveTo>
                <a:cubicBezTo>
                  <a:pt x="4336732" y="80970"/>
                  <a:pt x="4334799" y="81748"/>
                  <a:pt x="4333154" y="83304"/>
                </a:cubicBezTo>
                <a:cubicBezTo>
                  <a:pt x="4331509" y="84860"/>
                  <a:pt x="4330686" y="87015"/>
                  <a:pt x="4330687" y="89771"/>
                </a:cubicBezTo>
                <a:cubicBezTo>
                  <a:pt x="4330686" y="92616"/>
                  <a:pt x="4331509" y="94816"/>
                  <a:pt x="4333154" y="96372"/>
                </a:cubicBezTo>
                <a:cubicBezTo>
                  <a:pt x="4334799" y="97928"/>
                  <a:pt x="4336732" y="98706"/>
                  <a:pt x="4338955" y="98706"/>
                </a:cubicBezTo>
                <a:cubicBezTo>
                  <a:pt x="4341176" y="98706"/>
                  <a:pt x="4343111" y="97928"/>
                  <a:pt x="4344755" y="96372"/>
                </a:cubicBezTo>
                <a:cubicBezTo>
                  <a:pt x="4346400" y="94816"/>
                  <a:pt x="4347222" y="92616"/>
                  <a:pt x="4347222" y="89771"/>
                </a:cubicBezTo>
                <a:cubicBezTo>
                  <a:pt x="4347222" y="87015"/>
                  <a:pt x="4346400" y="84860"/>
                  <a:pt x="4344755" y="83304"/>
                </a:cubicBezTo>
                <a:cubicBezTo>
                  <a:pt x="4343111" y="81748"/>
                  <a:pt x="4341176" y="80970"/>
                  <a:pt x="4338955" y="80970"/>
                </a:cubicBezTo>
                <a:close/>
                <a:moveTo>
                  <a:pt x="4253230" y="80970"/>
                </a:moveTo>
                <a:cubicBezTo>
                  <a:pt x="4251007" y="80970"/>
                  <a:pt x="4249073" y="81748"/>
                  <a:pt x="4247429" y="83304"/>
                </a:cubicBezTo>
                <a:cubicBezTo>
                  <a:pt x="4245785" y="84860"/>
                  <a:pt x="4244962" y="87015"/>
                  <a:pt x="4244962" y="89771"/>
                </a:cubicBezTo>
                <a:cubicBezTo>
                  <a:pt x="4244962" y="92616"/>
                  <a:pt x="4245785" y="94816"/>
                  <a:pt x="4247429" y="96372"/>
                </a:cubicBezTo>
                <a:cubicBezTo>
                  <a:pt x="4249073" y="97928"/>
                  <a:pt x="4251007" y="98706"/>
                  <a:pt x="4253230" y="98706"/>
                </a:cubicBezTo>
                <a:cubicBezTo>
                  <a:pt x="4255452" y="98706"/>
                  <a:pt x="4257385" y="97928"/>
                  <a:pt x="4259031" y="96372"/>
                </a:cubicBezTo>
                <a:cubicBezTo>
                  <a:pt x="4260674" y="94816"/>
                  <a:pt x="4261497" y="92616"/>
                  <a:pt x="4261497" y="89771"/>
                </a:cubicBezTo>
                <a:cubicBezTo>
                  <a:pt x="4261497" y="87015"/>
                  <a:pt x="4260674" y="84860"/>
                  <a:pt x="4259031" y="83304"/>
                </a:cubicBezTo>
                <a:cubicBezTo>
                  <a:pt x="4257385" y="81748"/>
                  <a:pt x="4255452" y="80970"/>
                  <a:pt x="4253230" y="80970"/>
                </a:cubicBezTo>
                <a:close/>
                <a:moveTo>
                  <a:pt x="4100830" y="80970"/>
                </a:moveTo>
                <a:cubicBezTo>
                  <a:pt x="4098608" y="80970"/>
                  <a:pt x="4096674" y="81748"/>
                  <a:pt x="4095030" y="83304"/>
                </a:cubicBezTo>
                <a:cubicBezTo>
                  <a:pt x="4093385" y="84860"/>
                  <a:pt x="4092563" y="87015"/>
                  <a:pt x="4092563" y="89771"/>
                </a:cubicBezTo>
                <a:cubicBezTo>
                  <a:pt x="4092563" y="92616"/>
                  <a:pt x="4093385" y="94816"/>
                  <a:pt x="4095030" y="96372"/>
                </a:cubicBezTo>
                <a:cubicBezTo>
                  <a:pt x="4096674" y="97928"/>
                  <a:pt x="4098608" y="98706"/>
                  <a:pt x="4100830" y="98706"/>
                </a:cubicBezTo>
                <a:cubicBezTo>
                  <a:pt x="4103053" y="98706"/>
                  <a:pt x="4104986" y="97928"/>
                  <a:pt x="4106631" y="96372"/>
                </a:cubicBezTo>
                <a:cubicBezTo>
                  <a:pt x="4108275" y="94816"/>
                  <a:pt x="4109098" y="92616"/>
                  <a:pt x="4109098" y="89771"/>
                </a:cubicBezTo>
                <a:cubicBezTo>
                  <a:pt x="4109098" y="87015"/>
                  <a:pt x="4108275" y="84860"/>
                  <a:pt x="4106631" y="83304"/>
                </a:cubicBezTo>
                <a:cubicBezTo>
                  <a:pt x="4104986" y="81748"/>
                  <a:pt x="4103053" y="80970"/>
                  <a:pt x="4100830" y="80970"/>
                </a:cubicBezTo>
                <a:close/>
                <a:moveTo>
                  <a:pt x="4015105" y="80970"/>
                </a:moveTo>
                <a:cubicBezTo>
                  <a:pt x="4012883" y="80970"/>
                  <a:pt x="4010949" y="81748"/>
                  <a:pt x="4009304" y="83304"/>
                </a:cubicBezTo>
                <a:cubicBezTo>
                  <a:pt x="4007659" y="84860"/>
                  <a:pt x="4006837" y="87015"/>
                  <a:pt x="4006837" y="89771"/>
                </a:cubicBezTo>
                <a:cubicBezTo>
                  <a:pt x="4006837" y="92616"/>
                  <a:pt x="4007659" y="94816"/>
                  <a:pt x="4009304" y="96372"/>
                </a:cubicBezTo>
                <a:cubicBezTo>
                  <a:pt x="4010949" y="97928"/>
                  <a:pt x="4012883" y="98706"/>
                  <a:pt x="4015105" y="98706"/>
                </a:cubicBezTo>
                <a:cubicBezTo>
                  <a:pt x="4017327" y="98706"/>
                  <a:pt x="4019261" y="97928"/>
                  <a:pt x="4020906" y="96372"/>
                </a:cubicBezTo>
                <a:cubicBezTo>
                  <a:pt x="4022550" y="94816"/>
                  <a:pt x="4023373" y="92616"/>
                  <a:pt x="4023373" y="89771"/>
                </a:cubicBezTo>
                <a:cubicBezTo>
                  <a:pt x="4023373" y="87015"/>
                  <a:pt x="4022550" y="84860"/>
                  <a:pt x="4020906" y="83304"/>
                </a:cubicBezTo>
                <a:cubicBezTo>
                  <a:pt x="4019261" y="81748"/>
                  <a:pt x="4017327" y="80970"/>
                  <a:pt x="4015105" y="80970"/>
                </a:cubicBezTo>
                <a:close/>
                <a:moveTo>
                  <a:pt x="3862705" y="80970"/>
                </a:moveTo>
                <a:cubicBezTo>
                  <a:pt x="3860483" y="80970"/>
                  <a:pt x="3858549" y="81748"/>
                  <a:pt x="3856904" y="83304"/>
                </a:cubicBezTo>
                <a:cubicBezTo>
                  <a:pt x="3855260" y="84860"/>
                  <a:pt x="3854438" y="87015"/>
                  <a:pt x="3854438" y="89771"/>
                </a:cubicBezTo>
                <a:cubicBezTo>
                  <a:pt x="3854438" y="92616"/>
                  <a:pt x="3855260" y="94816"/>
                  <a:pt x="3856904" y="96372"/>
                </a:cubicBezTo>
                <a:cubicBezTo>
                  <a:pt x="3858549" y="97928"/>
                  <a:pt x="3860483" y="98706"/>
                  <a:pt x="3862705" y="98706"/>
                </a:cubicBezTo>
                <a:cubicBezTo>
                  <a:pt x="3864928" y="98706"/>
                  <a:pt x="3866861" y="97928"/>
                  <a:pt x="3868506" y="96372"/>
                </a:cubicBezTo>
                <a:cubicBezTo>
                  <a:pt x="3870151" y="94816"/>
                  <a:pt x="3870973" y="92616"/>
                  <a:pt x="3870973" y="89771"/>
                </a:cubicBezTo>
                <a:cubicBezTo>
                  <a:pt x="3870973" y="87015"/>
                  <a:pt x="3870151" y="84860"/>
                  <a:pt x="3868506" y="83304"/>
                </a:cubicBezTo>
                <a:cubicBezTo>
                  <a:pt x="3866861" y="81748"/>
                  <a:pt x="3864928" y="80970"/>
                  <a:pt x="3862705" y="80970"/>
                </a:cubicBezTo>
                <a:close/>
                <a:moveTo>
                  <a:pt x="3700780" y="80970"/>
                </a:moveTo>
                <a:cubicBezTo>
                  <a:pt x="3698558" y="80970"/>
                  <a:pt x="3696624" y="81748"/>
                  <a:pt x="3694979" y="83304"/>
                </a:cubicBezTo>
                <a:cubicBezTo>
                  <a:pt x="3693335" y="84860"/>
                  <a:pt x="3692513" y="87015"/>
                  <a:pt x="3692513" y="89771"/>
                </a:cubicBezTo>
                <a:cubicBezTo>
                  <a:pt x="3692513" y="92616"/>
                  <a:pt x="3693335" y="94816"/>
                  <a:pt x="3694979" y="96372"/>
                </a:cubicBezTo>
                <a:cubicBezTo>
                  <a:pt x="3696624" y="97928"/>
                  <a:pt x="3698558" y="98706"/>
                  <a:pt x="3700780" y="98706"/>
                </a:cubicBezTo>
                <a:cubicBezTo>
                  <a:pt x="3703002" y="98706"/>
                  <a:pt x="3704937" y="97928"/>
                  <a:pt x="3706581" y="96372"/>
                </a:cubicBezTo>
                <a:cubicBezTo>
                  <a:pt x="3708226" y="94816"/>
                  <a:pt x="3709049" y="92616"/>
                  <a:pt x="3709049" y="89771"/>
                </a:cubicBezTo>
                <a:cubicBezTo>
                  <a:pt x="3709049" y="87015"/>
                  <a:pt x="3708226" y="84860"/>
                  <a:pt x="3706581" y="83304"/>
                </a:cubicBezTo>
                <a:cubicBezTo>
                  <a:pt x="3704937" y="81748"/>
                  <a:pt x="3703002" y="80970"/>
                  <a:pt x="3700780" y="80970"/>
                </a:cubicBezTo>
                <a:close/>
                <a:moveTo>
                  <a:pt x="3624580" y="80970"/>
                </a:moveTo>
                <a:cubicBezTo>
                  <a:pt x="3622358" y="80970"/>
                  <a:pt x="3620425" y="81748"/>
                  <a:pt x="3618780" y="83304"/>
                </a:cubicBezTo>
                <a:cubicBezTo>
                  <a:pt x="3617135" y="84860"/>
                  <a:pt x="3616312" y="87015"/>
                  <a:pt x="3616313" y="89771"/>
                </a:cubicBezTo>
                <a:cubicBezTo>
                  <a:pt x="3616312" y="92616"/>
                  <a:pt x="3617135" y="94816"/>
                  <a:pt x="3618780" y="96372"/>
                </a:cubicBezTo>
                <a:cubicBezTo>
                  <a:pt x="3620425" y="97928"/>
                  <a:pt x="3622358" y="98706"/>
                  <a:pt x="3624580" y="98706"/>
                </a:cubicBezTo>
                <a:cubicBezTo>
                  <a:pt x="3626803" y="98706"/>
                  <a:pt x="3628737" y="97928"/>
                  <a:pt x="3630381" y="96372"/>
                </a:cubicBezTo>
                <a:cubicBezTo>
                  <a:pt x="3632026" y="94816"/>
                  <a:pt x="3632849" y="92616"/>
                  <a:pt x="3632849" y="89771"/>
                </a:cubicBezTo>
                <a:cubicBezTo>
                  <a:pt x="3632849" y="87015"/>
                  <a:pt x="3632026" y="84860"/>
                  <a:pt x="3630381" y="83304"/>
                </a:cubicBezTo>
                <a:cubicBezTo>
                  <a:pt x="3628737" y="81748"/>
                  <a:pt x="3626803" y="80970"/>
                  <a:pt x="3624580" y="80970"/>
                </a:cubicBezTo>
                <a:close/>
                <a:moveTo>
                  <a:pt x="3300731" y="80970"/>
                </a:moveTo>
                <a:cubicBezTo>
                  <a:pt x="3298509" y="80970"/>
                  <a:pt x="3296575" y="81748"/>
                  <a:pt x="3294930" y="83304"/>
                </a:cubicBezTo>
                <a:cubicBezTo>
                  <a:pt x="3293285" y="84860"/>
                  <a:pt x="3292463" y="87015"/>
                  <a:pt x="3292463" y="89771"/>
                </a:cubicBezTo>
                <a:cubicBezTo>
                  <a:pt x="3292463" y="92616"/>
                  <a:pt x="3293285" y="94816"/>
                  <a:pt x="3294930" y="96372"/>
                </a:cubicBezTo>
                <a:cubicBezTo>
                  <a:pt x="3296575" y="97928"/>
                  <a:pt x="3298509" y="98706"/>
                  <a:pt x="3300731" y="98706"/>
                </a:cubicBezTo>
                <a:cubicBezTo>
                  <a:pt x="3302953" y="98706"/>
                  <a:pt x="3304887" y="97928"/>
                  <a:pt x="3306531" y="96372"/>
                </a:cubicBezTo>
                <a:cubicBezTo>
                  <a:pt x="3308176" y="94816"/>
                  <a:pt x="3308999" y="92616"/>
                  <a:pt x="3308999" y="89771"/>
                </a:cubicBezTo>
                <a:cubicBezTo>
                  <a:pt x="3308999" y="87015"/>
                  <a:pt x="3308176" y="84860"/>
                  <a:pt x="3306531" y="83304"/>
                </a:cubicBezTo>
                <a:cubicBezTo>
                  <a:pt x="3304887" y="81748"/>
                  <a:pt x="3302953" y="80970"/>
                  <a:pt x="3300731" y="80970"/>
                </a:cubicBezTo>
                <a:close/>
                <a:moveTo>
                  <a:pt x="3062606" y="80970"/>
                </a:moveTo>
                <a:cubicBezTo>
                  <a:pt x="3060383" y="80970"/>
                  <a:pt x="3058450" y="81748"/>
                  <a:pt x="3056805" y="83304"/>
                </a:cubicBezTo>
                <a:cubicBezTo>
                  <a:pt x="3055160" y="84860"/>
                  <a:pt x="3054339" y="87015"/>
                  <a:pt x="3054339" y="89771"/>
                </a:cubicBezTo>
                <a:cubicBezTo>
                  <a:pt x="3054339" y="92616"/>
                  <a:pt x="3055160" y="94816"/>
                  <a:pt x="3056805" y="96372"/>
                </a:cubicBezTo>
                <a:cubicBezTo>
                  <a:pt x="3058450" y="97928"/>
                  <a:pt x="3060383" y="98706"/>
                  <a:pt x="3062606" y="98706"/>
                </a:cubicBezTo>
                <a:cubicBezTo>
                  <a:pt x="3064828" y="98706"/>
                  <a:pt x="3066762" y="97928"/>
                  <a:pt x="3068407" y="96372"/>
                </a:cubicBezTo>
                <a:cubicBezTo>
                  <a:pt x="3070051" y="94816"/>
                  <a:pt x="3070874" y="92616"/>
                  <a:pt x="3070874" y="89771"/>
                </a:cubicBezTo>
                <a:cubicBezTo>
                  <a:pt x="3070874" y="87015"/>
                  <a:pt x="3070051" y="84860"/>
                  <a:pt x="3068407" y="83304"/>
                </a:cubicBezTo>
                <a:cubicBezTo>
                  <a:pt x="3066762" y="81748"/>
                  <a:pt x="3064828" y="80970"/>
                  <a:pt x="3062606" y="80970"/>
                </a:cubicBezTo>
                <a:close/>
                <a:moveTo>
                  <a:pt x="2910206" y="80970"/>
                </a:moveTo>
                <a:cubicBezTo>
                  <a:pt x="2907983" y="80970"/>
                  <a:pt x="2906050" y="81748"/>
                  <a:pt x="2904406" y="83304"/>
                </a:cubicBezTo>
                <a:cubicBezTo>
                  <a:pt x="2902761" y="84860"/>
                  <a:pt x="2901939" y="87015"/>
                  <a:pt x="2901939" y="89771"/>
                </a:cubicBezTo>
                <a:cubicBezTo>
                  <a:pt x="2901939" y="92616"/>
                  <a:pt x="2902761" y="94816"/>
                  <a:pt x="2904406" y="96372"/>
                </a:cubicBezTo>
                <a:cubicBezTo>
                  <a:pt x="2906050" y="97928"/>
                  <a:pt x="2907983" y="98706"/>
                  <a:pt x="2910206" y="98706"/>
                </a:cubicBezTo>
                <a:cubicBezTo>
                  <a:pt x="2912428" y="98706"/>
                  <a:pt x="2914362" y="97928"/>
                  <a:pt x="2916007" y="96372"/>
                </a:cubicBezTo>
                <a:cubicBezTo>
                  <a:pt x="2917651" y="94816"/>
                  <a:pt x="2918474" y="92616"/>
                  <a:pt x="2918474" y="89771"/>
                </a:cubicBezTo>
                <a:cubicBezTo>
                  <a:pt x="2918474" y="87015"/>
                  <a:pt x="2917651" y="84860"/>
                  <a:pt x="2916007" y="83304"/>
                </a:cubicBezTo>
                <a:cubicBezTo>
                  <a:pt x="2914362" y="81748"/>
                  <a:pt x="2912428" y="80970"/>
                  <a:pt x="2910206" y="80970"/>
                </a:cubicBezTo>
                <a:close/>
                <a:moveTo>
                  <a:pt x="2824481" y="80970"/>
                </a:moveTo>
                <a:cubicBezTo>
                  <a:pt x="2822259" y="80970"/>
                  <a:pt x="2820325" y="81748"/>
                  <a:pt x="2818680" y="83304"/>
                </a:cubicBezTo>
                <a:cubicBezTo>
                  <a:pt x="2817035" y="84860"/>
                  <a:pt x="2816214" y="87015"/>
                  <a:pt x="2816214" y="89771"/>
                </a:cubicBezTo>
                <a:cubicBezTo>
                  <a:pt x="2816214" y="92616"/>
                  <a:pt x="2817035" y="94816"/>
                  <a:pt x="2818680" y="96372"/>
                </a:cubicBezTo>
                <a:cubicBezTo>
                  <a:pt x="2820325" y="97928"/>
                  <a:pt x="2822259" y="98706"/>
                  <a:pt x="2824481" y="98706"/>
                </a:cubicBezTo>
                <a:cubicBezTo>
                  <a:pt x="2826703" y="98706"/>
                  <a:pt x="2828637" y="97928"/>
                  <a:pt x="2830282" y="96372"/>
                </a:cubicBezTo>
                <a:cubicBezTo>
                  <a:pt x="2831927" y="94816"/>
                  <a:pt x="2832749" y="92616"/>
                  <a:pt x="2832749" y="89771"/>
                </a:cubicBezTo>
                <a:cubicBezTo>
                  <a:pt x="2832749" y="87015"/>
                  <a:pt x="2831927" y="84860"/>
                  <a:pt x="2830282" y="83304"/>
                </a:cubicBezTo>
                <a:cubicBezTo>
                  <a:pt x="2828637" y="81748"/>
                  <a:pt x="2826703" y="80970"/>
                  <a:pt x="2824481" y="80970"/>
                </a:cubicBezTo>
                <a:close/>
                <a:moveTo>
                  <a:pt x="2586356" y="80970"/>
                </a:moveTo>
                <a:cubicBezTo>
                  <a:pt x="2584134" y="80970"/>
                  <a:pt x="2582200" y="81748"/>
                  <a:pt x="2580556" y="83304"/>
                </a:cubicBezTo>
                <a:cubicBezTo>
                  <a:pt x="2578910" y="84860"/>
                  <a:pt x="2578089" y="87015"/>
                  <a:pt x="2578089" y="89771"/>
                </a:cubicBezTo>
                <a:cubicBezTo>
                  <a:pt x="2578089" y="92616"/>
                  <a:pt x="2578910" y="94816"/>
                  <a:pt x="2580556" y="96372"/>
                </a:cubicBezTo>
                <a:cubicBezTo>
                  <a:pt x="2582200" y="97928"/>
                  <a:pt x="2584134" y="98706"/>
                  <a:pt x="2586356" y="98706"/>
                </a:cubicBezTo>
                <a:cubicBezTo>
                  <a:pt x="2588579" y="98706"/>
                  <a:pt x="2590512" y="97928"/>
                  <a:pt x="2592157" y="96372"/>
                </a:cubicBezTo>
                <a:cubicBezTo>
                  <a:pt x="2593801" y="94816"/>
                  <a:pt x="2594624" y="92616"/>
                  <a:pt x="2594624" y="89771"/>
                </a:cubicBezTo>
                <a:cubicBezTo>
                  <a:pt x="2594624" y="87015"/>
                  <a:pt x="2593801" y="84860"/>
                  <a:pt x="2592157" y="83304"/>
                </a:cubicBezTo>
                <a:cubicBezTo>
                  <a:pt x="2590512" y="81748"/>
                  <a:pt x="2588579" y="80970"/>
                  <a:pt x="2586356" y="80970"/>
                </a:cubicBezTo>
                <a:close/>
                <a:moveTo>
                  <a:pt x="2433956" y="80970"/>
                </a:moveTo>
                <a:cubicBezTo>
                  <a:pt x="2431734" y="80970"/>
                  <a:pt x="2429800" y="81748"/>
                  <a:pt x="2428156" y="83304"/>
                </a:cubicBezTo>
                <a:cubicBezTo>
                  <a:pt x="2426511" y="84860"/>
                  <a:pt x="2425689" y="87015"/>
                  <a:pt x="2425689" y="89771"/>
                </a:cubicBezTo>
                <a:cubicBezTo>
                  <a:pt x="2425689" y="92616"/>
                  <a:pt x="2426511" y="94816"/>
                  <a:pt x="2428156" y="96372"/>
                </a:cubicBezTo>
                <a:cubicBezTo>
                  <a:pt x="2429800" y="97928"/>
                  <a:pt x="2431734" y="98706"/>
                  <a:pt x="2433956" y="98706"/>
                </a:cubicBezTo>
                <a:cubicBezTo>
                  <a:pt x="2436179" y="98706"/>
                  <a:pt x="2438112" y="97928"/>
                  <a:pt x="2439757" y="96372"/>
                </a:cubicBezTo>
                <a:cubicBezTo>
                  <a:pt x="2441402" y="94816"/>
                  <a:pt x="2442224" y="92616"/>
                  <a:pt x="2442224" y="89771"/>
                </a:cubicBezTo>
                <a:cubicBezTo>
                  <a:pt x="2442224" y="87015"/>
                  <a:pt x="2441402" y="84860"/>
                  <a:pt x="2439757" y="83304"/>
                </a:cubicBezTo>
                <a:cubicBezTo>
                  <a:pt x="2438112" y="81748"/>
                  <a:pt x="2436179" y="80970"/>
                  <a:pt x="2433956" y="80970"/>
                </a:cubicBezTo>
                <a:close/>
                <a:moveTo>
                  <a:pt x="2272031" y="80970"/>
                </a:moveTo>
                <a:cubicBezTo>
                  <a:pt x="2269809" y="80970"/>
                  <a:pt x="2267875" y="81748"/>
                  <a:pt x="2266230" y="83304"/>
                </a:cubicBezTo>
                <a:cubicBezTo>
                  <a:pt x="2264586" y="84860"/>
                  <a:pt x="2263763" y="87015"/>
                  <a:pt x="2263763" y="89771"/>
                </a:cubicBezTo>
                <a:cubicBezTo>
                  <a:pt x="2263763" y="92616"/>
                  <a:pt x="2264586" y="94816"/>
                  <a:pt x="2266230" y="96372"/>
                </a:cubicBezTo>
                <a:cubicBezTo>
                  <a:pt x="2267875" y="97928"/>
                  <a:pt x="2269809" y="98706"/>
                  <a:pt x="2272031" y="98706"/>
                </a:cubicBezTo>
                <a:cubicBezTo>
                  <a:pt x="2274254" y="98706"/>
                  <a:pt x="2276187" y="97928"/>
                  <a:pt x="2277832" y="96372"/>
                </a:cubicBezTo>
                <a:cubicBezTo>
                  <a:pt x="2279477" y="94816"/>
                  <a:pt x="2280299" y="92616"/>
                  <a:pt x="2280299" y="89771"/>
                </a:cubicBezTo>
                <a:cubicBezTo>
                  <a:pt x="2280299" y="87015"/>
                  <a:pt x="2279477" y="84860"/>
                  <a:pt x="2277832" y="83304"/>
                </a:cubicBezTo>
                <a:cubicBezTo>
                  <a:pt x="2276187" y="81748"/>
                  <a:pt x="2274254" y="80970"/>
                  <a:pt x="2272031" y="80970"/>
                </a:cubicBezTo>
                <a:close/>
                <a:moveTo>
                  <a:pt x="2195831" y="80970"/>
                </a:moveTo>
                <a:cubicBezTo>
                  <a:pt x="2193609" y="80970"/>
                  <a:pt x="2191675" y="81748"/>
                  <a:pt x="2190030" y="83304"/>
                </a:cubicBezTo>
                <a:cubicBezTo>
                  <a:pt x="2188386" y="84860"/>
                  <a:pt x="2187564" y="87015"/>
                  <a:pt x="2187564" y="89771"/>
                </a:cubicBezTo>
                <a:cubicBezTo>
                  <a:pt x="2187564" y="92616"/>
                  <a:pt x="2188386" y="94816"/>
                  <a:pt x="2190030" y="96372"/>
                </a:cubicBezTo>
                <a:cubicBezTo>
                  <a:pt x="2191675" y="97928"/>
                  <a:pt x="2193609" y="98706"/>
                  <a:pt x="2195831" y="98706"/>
                </a:cubicBezTo>
                <a:cubicBezTo>
                  <a:pt x="2198054" y="98706"/>
                  <a:pt x="2199987" y="97928"/>
                  <a:pt x="2201632" y="96372"/>
                </a:cubicBezTo>
                <a:cubicBezTo>
                  <a:pt x="2203277" y="94816"/>
                  <a:pt x="2204099" y="92616"/>
                  <a:pt x="2204099" y="89771"/>
                </a:cubicBezTo>
                <a:cubicBezTo>
                  <a:pt x="2204099" y="87015"/>
                  <a:pt x="2203277" y="84860"/>
                  <a:pt x="2201632" y="83304"/>
                </a:cubicBezTo>
                <a:cubicBezTo>
                  <a:pt x="2199987" y="81748"/>
                  <a:pt x="2198054" y="80970"/>
                  <a:pt x="2195831" y="80970"/>
                </a:cubicBezTo>
                <a:close/>
                <a:moveTo>
                  <a:pt x="2110106" y="80970"/>
                </a:moveTo>
                <a:cubicBezTo>
                  <a:pt x="2107884" y="80970"/>
                  <a:pt x="2105950" y="81748"/>
                  <a:pt x="2104305" y="83304"/>
                </a:cubicBezTo>
                <a:cubicBezTo>
                  <a:pt x="2102660" y="84860"/>
                  <a:pt x="2101838" y="87015"/>
                  <a:pt x="2101839" y="89771"/>
                </a:cubicBezTo>
                <a:cubicBezTo>
                  <a:pt x="2101838" y="92616"/>
                  <a:pt x="2102660" y="94816"/>
                  <a:pt x="2104305" y="96372"/>
                </a:cubicBezTo>
                <a:cubicBezTo>
                  <a:pt x="2105950" y="97928"/>
                  <a:pt x="2107884" y="98706"/>
                  <a:pt x="2110106" y="98706"/>
                </a:cubicBezTo>
                <a:cubicBezTo>
                  <a:pt x="2112329" y="98706"/>
                  <a:pt x="2114262" y="97928"/>
                  <a:pt x="2115907" y="96372"/>
                </a:cubicBezTo>
                <a:cubicBezTo>
                  <a:pt x="2117551" y="94816"/>
                  <a:pt x="2118374" y="92616"/>
                  <a:pt x="2118374" y="89771"/>
                </a:cubicBezTo>
                <a:cubicBezTo>
                  <a:pt x="2118374" y="87015"/>
                  <a:pt x="2117551" y="84860"/>
                  <a:pt x="2115907" y="83304"/>
                </a:cubicBezTo>
                <a:cubicBezTo>
                  <a:pt x="2114262" y="81748"/>
                  <a:pt x="2112329" y="80970"/>
                  <a:pt x="2110106" y="80970"/>
                </a:cubicBezTo>
                <a:close/>
                <a:moveTo>
                  <a:pt x="1871981" y="80970"/>
                </a:moveTo>
                <a:cubicBezTo>
                  <a:pt x="1869759" y="80970"/>
                  <a:pt x="1867825" y="81748"/>
                  <a:pt x="1866180" y="83304"/>
                </a:cubicBezTo>
                <a:cubicBezTo>
                  <a:pt x="1864536" y="84860"/>
                  <a:pt x="1863713" y="87015"/>
                  <a:pt x="1863713" y="89771"/>
                </a:cubicBezTo>
                <a:cubicBezTo>
                  <a:pt x="1863713" y="92616"/>
                  <a:pt x="1864536" y="94816"/>
                  <a:pt x="1866180" y="96372"/>
                </a:cubicBezTo>
                <a:cubicBezTo>
                  <a:pt x="1867825" y="97928"/>
                  <a:pt x="1869759" y="98706"/>
                  <a:pt x="1871981" y="98706"/>
                </a:cubicBezTo>
                <a:cubicBezTo>
                  <a:pt x="1874203" y="98706"/>
                  <a:pt x="1876137" y="97928"/>
                  <a:pt x="1877782" y="96372"/>
                </a:cubicBezTo>
                <a:cubicBezTo>
                  <a:pt x="1879426" y="94816"/>
                  <a:pt x="1880249" y="92616"/>
                  <a:pt x="1880249" y="89771"/>
                </a:cubicBezTo>
                <a:cubicBezTo>
                  <a:pt x="1880249" y="87015"/>
                  <a:pt x="1879426" y="84860"/>
                  <a:pt x="1877782" y="83304"/>
                </a:cubicBezTo>
                <a:cubicBezTo>
                  <a:pt x="1876137" y="81748"/>
                  <a:pt x="1874203" y="80970"/>
                  <a:pt x="1871981" y="80970"/>
                </a:cubicBezTo>
                <a:close/>
                <a:moveTo>
                  <a:pt x="1633856" y="80970"/>
                </a:moveTo>
                <a:cubicBezTo>
                  <a:pt x="1631633" y="80970"/>
                  <a:pt x="1629700" y="81748"/>
                  <a:pt x="1628055" y="83304"/>
                </a:cubicBezTo>
                <a:cubicBezTo>
                  <a:pt x="1626410" y="84860"/>
                  <a:pt x="1625588" y="87015"/>
                  <a:pt x="1625588" y="89771"/>
                </a:cubicBezTo>
                <a:cubicBezTo>
                  <a:pt x="1625588" y="92616"/>
                  <a:pt x="1626410" y="94816"/>
                  <a:pt x="1628055" y="96372"/>
                </a:cubicBezTo>
                <a:cubicBezTo>
                  <a:pt x="1629700" y="97928"/>
                  <a:pt x="1631633" y="98706"/>
                  <a:pt x="1633856" y="98706"/>
                </a:cubicBezTo>
                <a:cubicBezTo>
                  <a:pt x="1636078" y="98706"/>
                  <a:pt x="1638012" y="97928"/>
                  <a:pt x="1639657" y="96372"/>
                </a:cubicBezTo>
                <a:cubicBezTo>
                  <a:pt x="1641301" y="94816"/>
                  <a:pt x="1642124" y="92616"/>
                  <a:pt x="1642124" y="89771"/>
                </a:cubicBezTo>
                <a:cubicBezTo>
                  <a:pt x="1642124" y="87015"/>
                  <a:pt x="1641301" y="84860"/>
                  <a:pt x="1639657" y="83304"/>
                </a:cubicBezTo>
                <a:cubicBezTo>
                  <a:pt x="1638012" y="81748"/>
                  <a:pt x="1636078" y="80970"/>
                  <a:pt x="1633856" y="80970"/>
                </a:cubicBezTo>
                <a:close/>
                <a:moveTo>
                  <a:pt x="1557656" y="80970"/>
                </a:moveTo>
                <a:cubicBezTo>
                  <a:pt x="1555433" y="80970"/>
                  <a:pt x="1553500" y="81748"/>
                  <a:pt x="1551855" y="83304"/>
                </a:cubicBezTo>
                <a:cubicBezTo>
                  <a:pt x="1550211" y="84860"/>
                  <a:pt x="1549388" y="87015"/>
                  <a:pt x="1549388" y="89771"/>
                </a:cubicBezTo>
                <a:cubicBezTo>
                  <a:pt x="1549388" y="92616"/>
                  <a:pt x="1550211" y="94816"/>
                  <a:pt x="1551855" y="96372"/>
                </a:cubicBezTo>
                <a:cubicBezTo>
                  <a:pt x="1553500" y="97928"/>
                  <a:pt x="1555433" y="98706"/>
                  <a:pt x="1557656" y="98706"/>
                </a:cubicBezTo>
                <a:cubicBezTo>
                  <a:pt x="1559878" y="98706"/>
                  <a:pt x="1561812" y="97928"/>
                  <a:pt x="1563456" y="96372"/>
                </a:cubicBezTo>
                <a:cubicBezTo>
                  <a:pt x="1565101" y="94816"/>
                  <a:pt x="1565924" y="92616"/>
                  <a:pt x="1565924" y="89771"/>
                </a:cubicBezTo>
                <a:cubicBezTo>
                  <a:pt x="1565924" y="87015"/>
                  <a:pt x="1565101" y="84860"/>
                  <a:pt x="1563456" y="83304"/>
                </a:cubicBezTo>
                <a:cubicBezTo>
                  <a:pt x="1561812" y="81748"/>
                  <a:pt x="1559878" y="80970"/>
                  <a:pt x="1557656" y="80970"/>
                </a:cubicBezTo>
                <a:close/>
                <a:moveTo>
                  <a:pt x="1157606" y="80970"/>
                </a:moveTo>
                <a:cubicBezTo>
                  <a:pt x="1155383" y="80970"/>
                  <a:pt x="1153450" y="81748"/>
                  <a:pt x="1151805" y="83304"/>
                </a:cubicBezTo>
                <a:cubicBezTo>
                  <a:pt x="1150160" y="84860"/>
                  <a:pt x="1149338" y="87015"/>
                  <a:pt x="1149338" y="89771"/>
                </a:cubicBezTo>
                <a:cubicBezTo>
                  <a:pt x="1149338" y="92616"/>
                  <a:pt x="1150160" y="94816"/>
                  <a:pt x="1151805" y="96372"/>
                </a:cubicBezTo>
                <a:cubicBezTo>
                  <a:pt x="1153450" y="97928"/>
                  <a:pt x="1155383" y="98706"/>
                  <a:pt x="1157606" y="98706"/>
                </a:cubicBezTo>
                <a:cubicBezTo>
                  <a:pt x="1159828" y="98706"/>
                  <a:pt x="1161762" y="97928"/>
                  <a:pt x="1163407" y="96372"/>
                </a:cubicBezTo>
                <a:cubicBezTo>
                  <a:pt x="1165051" y="94816"/>
                  <a:pt x="1165874" y="92616"/>
                  <a:pt x="1165874" y="89771"/>
                </a:cubicBezTo>
                <a:cubicBezTo>
                  <a:pt x="1165874" y="87015"/>
                  <a:pt x="1165051" y="84860"/>
                  <a:pt x="1163407" y="83304"/>
                </a:cubicBezTo>
                <a:cubicBezTo>
                  <a:pt x="1161762" y="81748"/>
                  <a:pt x="1159828" y="80970"/>
                  <a:pt x="1157606" y="80970"/>
                </a:cubicBezTo>
                <a:close/>
                <a:moveTo>
                  <a:pt x="843281" y="80970"/>
                </a:moveTo>
                <a:cubicBezTo>
                  <a:pt x="841058" y="80970"/>
                  <a:pt x="839125" y="81748"/>
                  <a:pt x="837480" y="83304"/>
                </a:cubicBezTo>
                <a:cubicBezTo>
                  <a:pt x="835835" y="84860"/>
                  <a:pt x="835013" y="87015"/>
                  <a:pt x="835013" y="89771"/>
                </a:cubicBezTo>
                <a:cubicBezTo>
                  <a:pt x="835013" y="92616"/>
                  <a:pt x="835835" y="94816"/>
                  <a:pt x="837480" y="96372"/>
                </a:cubicBezTo>
                <a:cubicBezTo>
                  <a:pt x="839125" y="97928"/>
                  <a:pt x="841058" y="98706"/>
                  <a:pt x="843281" y="98706"/>
                </a:cubicBezTo>
                <a:cubicBezTo>
                  <a:pt x="845503" y="98706"/>
                  <a:pt x="847437" y="97928"/>
                  <a:pt x="849081" y="96372"/>
                </a:cubicBezTo>
                <a:cubicBezTo>
                  <a:pt x="850726" y="94816"/>
                  <a:pt x="851549" y="92616"/>
                  <a:pt x="851549" y="89771"/>
                </a:cubicBezTo>
                <a:cubicBezTo>
                  <a:pt x="851549" y="87015"/>
                  <a:pt x="850726" y="84860"/>
                  <a:pt x="849081" y="83304"/>
                </a:cubicBezTo>
                <a:cubicBezTo>
                  <a:pt x="847437" y="81748"/>
                  <a:pt x="845503" y="80970"/>
                  <a:pt x="843281" y="80970"/>
                </a:cubicBezTo>
                <a:close/>
                <a:moveTo>
                  <a:pt x="767081" y="80970"/>
                </a:moveTo>
                <a:cubicBezTo>
                  <a:pt x="764858" y="80970"/>
                  <a:pt x="762925" y="81748"/>
                  <a:pt x="761280" y="83304"/>
                </a:cubicBezTo>
                <a:cubicBezTo>
                  <a:pt x="759635" y="84860"/>
                  <a:pt x="758813" y="87015"/>
                  <a:pt x="758813" y="89771"/>
                </a:cubicBezTo>
                <a:cubicBezTo>
                  <a:pt x="758813" y="92616"/>
                  <a:pt x="759635" y="94816"/>
                  <a:pt x="761280" y="96372"/>
                </a:cubicBezTo>
                <a:cubicBezTo>
                  <a:pt x="762925" y="97928"/>
                  <a:pt x="764858" y="98706"/>
                  <a:pt x="767081" y="98706"/>
                </a:cubicBezTo>
                <a:cubicBezTo>
                  <a:pt x="769303" y="98706"/>
                  <a:pt x="771237" y="97928"/>
                  <a:pt x="772881" y="96372"/>
                </a:cubicBezTo>
                <a:cubicBezTo>
                  <a:pt x="774526" y="94816"/>
                  <a:pt x="775348" y="92616"/>
                  <a:pt x="775348" y="89771"/>
                </a:cubicBezTo>
                <a:cubicBezTo>
                  <a:pt x="775348" y="87015"/>
                  <a:pt x="774526" y="84860"/>
                  <a:pt x="772881" y="83304"/>
                </a:cubicBezTo>
                <a:cubicBezTo>
                  <a:pt x="771237" y="81748"/>
                  <a:pt x="769303" y="80970"/>
                  <a:pt x="767081" y="80970"/>
                </a:cubicBezTo>
                <a:close/>
                <a:moveTo>
                  <a:pt x="681356" y="80970"/>
                </a:moveTo>
                <a:cubicBezTo>
                  <a:pt x="679133" y="80970"/>
                  <a:pt x="677200" y="81748"/>
                  <a:pt x="675555" y="83304"/>
                </a:cubicBezTo>
                <a:cubicBezTo>
                  <a:pt x="673910" y="84860"/>
                  <a:pt x="673088" y="87015"/>
                  <a:pt x="673088" y="89771"/>
                </a:cubicBezTo>
                <a:cubicBezTo>
                  <a:pt x="673088" y="92616"/>
                  <a:pt x="673910" y="94816"/>
                  <a:pt x="675555" y="96372"/>
                </a:cubicBezTo>
                <a:cubicBezTo>
                  <a:pt x="677200" y="97928"/>
                  <a:pt x="679133" y="98706"/>
                  <a:pt x="681356" y="98706"/>
                </a:cubicBezTo>
                <a:cubicBezTo>
                  <a:pt x="683578" y="98706"/>
                  <a:pt x="685512" y="97928"/>
                  <a:pt x="687156" y="96372"/>
                </a:cubicBezTo>
                <a:cubicBezTo>
                  <a:pt x="688801" y="94816"/>
                  <a:pt x="689623" y="92616"/>
                  <a:pt x="689623" y="89771"/>
                </a:cubicBezTo>
                <a:cubicBezTo>
                  <a:pt x="689623" y="87015"/>
                  <a:pt x="688801" y="84860"/>
                  <a:pt x="687156" y="83304"/>
                </a:cubicBezTo>
                <a:cubicBezTo>
                  <a:pt x="685512" y="81748"/>
                  <a:pt x="683578" y="80970"/>
                  <a:pt x="681356" y="80970"/>
                </a:cubicBezTo>
                <a:close/>
                <a:moveTo>
                  <a:pt x="452756" y="80970"/>
                </a:moveTo>
                <a:cubicBezTo>
                  <a:pt x="450533" y="80970"/>
                  <a:pt x="448600" y="81748"/>
                  <a:pt x="446955" y="83304"/>
                </a:cubicBezTo>
                <a:cubicBezTo>
                  <a:pt x="445310" y="84860"/>
                  <a:pt x="444488" y="87015"/>
                  <a:pt x="444488" y="89771"/>
                </a:cubicBezTo>
                <a:cubicBezTo>
                  <a:pt x="444488" y="92616"/>
                  <a:pt x="445310" y="94816"/>
                  <a:pt x="446955" y="96372"/>
                </a:cubicBezTo>
                <a:cubicBezTo>
                  <a:pt x="448600" y="97928"/>
                  <a:pt x="450533" y="98706"/>
                  <a:pt x="452756" y="98706"/>
                </a:cubicBezTo>
                <a:cubicBezTo>
                  <a:pt x="454978" y="98706"/>
                  <a:pt x="456912" y="97928"/>
                  <a:pt x="458557" y="96372"/>
                </a:cubicBezTo>
                <a:cubicBezTo>
                  <a:pt x="460201" y="94816"/>
                  <a:pt x="461023" y="92616"/>
                  <a:pt x="461023" y="89771"/>
                </a:cubicBezTo>
                <a:cubicBezTo>
                  <a:pt x="461023" y="87015"/>
                  <a:pt x="460201" y="84860"/>
                  <a:pt x="458557" y="83304"/>
                </a:cubicBezTo>
                <a:cubicBezTo>
                  <a:pt x="456912" y="81748"/>
                  <a:pt x="454978" y="80970"/>
                  <a:pt x="452756" y="80970"/>
                </a:cubicBezTo>
                <a:close/>
                <a:moveTo>
                  <a:pt x="11720830" y="55634"/>
                </a:moveTo>
                <a:cubicBezTo>
                  <a:pt x="11723764" y="55634"/>
                  <a:pt x="11726475" y="56300"/>
                  <a:pt x="11728965" y="57634"/>
                </a:cubicBezTo>
                <a:cubicBezTo>
                  <a:pt x="11731454" y="58967"/>
                  <a:pt x="11733610" y="61079"/>
                  <a:pt x="11735432" y="63968"/>
                </a:cubicBezTo>
                <a:cubicBezTo>
                  <a:pt x="11737255" y="66857"/>
                  <a:pt x="11738655" y="70502"/>
                  <a:pt x="11739632" y="74903"/>
                </a:cubicBezTo>
                <a:cubicBezTo>
                  <a:pt x="11740610" y="79303"/>
                  <a:pt x="11741100" y="84571"/>
                  <a:pt x="11741100" y="90705"/>
                </a:cubicBezTo>
                <a:cubicBezTo>
                  <a:pt x="11741100" y="102884"/>
                  <a:pt x="11739210" y="111863"/>
                  <a:pt x="11735432" y="117641"/>
                </a:cubicBezTo>
                <a:cubicBezTo>
                  <a:pt x="11731654" y="123420"/>
                  <a:pt x="11726787" y="126309"/>
                  <a:pt x="11720830" y="126309"/>
                </a:cubicBezTo>
                <a:cubicBezTo>
                  <a:pt x="11714874" y="126309"/>
                  <a:pt x="11710006" y="123420"/>
                  <a:pt x="11706229" y="117641"/>
                </a:cubicBezTo>
                <a:cubicBezTo>
                  <a:pt x="11702450" y="111863"/>
                  <a:pt x="11700560" y="102884"/>
                  <a:pt x="11700560" y="90705"/>
                </a:cubicBezTo>
                <a:cubicBezTo>
                  <a:pt x="11700560" y="84571"/>
                  <a:pt x="11701050" y="79303"/>
                  <a:pt x="11702028" y="74903"/>
                </a:cubicBezTo>
                <a:cubicBezTo>
                  <a:pt x="11703006" y="70502"/>
                  <a:pt x="11704406" y="66857"/>
                  <a:pt x="11706229" y="63968"/>
                </a:cubicBezTo>
                <a:cubicBezTo>
                  <a:pt x="11708051" y="61079"/>
                  <a:pt x="11710206" y="58967"/>
                  <a:pt x="11712696" y="57634"/>
                </a:cubicBezTo>
                <a:cubicBezTo>
                  <a:pt x="11715185" y="56300"/>
                  <a:pt x="11717897" y="55634"/>
                  <a:pt x="11720830" y="55634"/>
                </a:cubicBezTo>
                <a:close/>
                <a:moveTo>
                  <a:pt x="11558905" y="55634"/>
                </a:moveTo>
                <a:cubicBezTo>
                  <a:pt x="11561839" y="55634"/>
                  <a:pt x="11564550" y="56300"/>
                  <a:pt x="11567040" y="57634"/>
                </a:cubicBezTo>
                <a:cubicBezTo>
                  <a:pt x="11569529" y="58967"/>
                  <a:pt x="11571685" y="61079"/>
                  <a:pt x="11573507" y="63968"/>
                </a:cubicBezTo>
                <a:cubicBezTo>
                  <a:pt x="11575330" y="66857"/>
                  <a:pt x="11576730" y="70502"/>
                  <a:pt x="11577707" y="74903"/>
                </a:cubicBezTo>
                <a:cubicBezTo>
                  <a:pt x="11578685" y="79303"/>
                  <a:pt x="11579175" y="84571"/>
                  <a:pt x="11579175" y="90705"/>
                </a:cubicBezTo>
                <a:cubicBezTo>
                  <a:pt x="11579175" y="102884"/>
                  <a:pt x="11577285" y="111863"/>
                  <a:pt x="11573507" y="117641"/>
                </a:cubicBezTo>
                <a:cubicBezTo>
                  <a:pt x="11569729" y="123420"/>
                  <a:pt x="11564862" y="126309"/>
                  <a:pt x="11558905" y="126309"/>
                </a:cubicBezTo>
                <a:cubicBezTo>
                  <a:pt x="11552949" y="126309"/>
                  <a:pt x="11548081" y="123420"/>
                  <a:pt x="11544304" y="117641"/>
                </a:cubicBezTo>
                <a:cubicBezTo>
                  <a:pt x="11540525" y="111863"/>
                  <a:pt x="11538635" y="102884"/>
                  <a:pt x="11538635" y="90705"/>
                </a:cubicBezTo>
                <a:cubicBezTo>
                  <a:pt x="11538635" y="84571"/>
                  <a:pt x="11539125" y="79303"/>
                  <a:pt x="11540103" y="74903"/>
                </a:cubicBezTo>
                <a:cubicBezTo>
                  <a:pt x="11541081" y="70502"/>
                  <a:pt x="11542481" y="66857"/>
                  <a:pt x="11544304" y="63968"/>
                </a:cubicBezTo>
                <a:cubicBezTo>
                  <a:pt x="11546126" y="61079"/>
                  <a:pt x="11548281" y="58967"/>
                  <a:pt x="11550771" y="57634"/>
                </a:cubicBezTo>
                <a:cubicBezTo>
                  <a:pt x="11553260" y="56300"/>
                  <a:pt x="11555972" y="55634"/>
                  <a:pt x="11558905" y="55634"/>
                </a:cubicBezTo>
                <a:close/>
                <a:moveTo>
                  <a:pt x="11406505" y="55634"/>
                </a:moveTo>
                <a:cubicBezTo>
                  <a:pt x="11409439" y="55634"/>
                  <a:pt x="11412150" y="56300"/>
                  <a:pt x="11414640" y="57634"/>
                </a:cubicBezTo>
                <a:cubicBezTo>
                  <a:pt x="11417129" y="58967"/>
                  <a:pt x="11419285" y="61079"/>
                  <a:pt x="11421107" y="63968"/>
                </a:cubicBezTo>
                <a:cubicBezTo>
                  <a:pt x="11422930" y="66857"/>
                  <a:pt x="11424330" y="70502"/>
                  <a:pt x="11425307" y="74903"/>
                </a:cubicBezTo>
                <a:cubicBezTo>
                  <a:pt x="11426285" y="79303"/>
                  <a:pt x="11426774" y="84571"/>
                  <a:pt x="11426775" y="90705"/>
                </a:cubicBezTo>
                <a:cubicBezTo>
                  <a:pt x="11426774" y="102884"/>
                  <a:pt x="11424885" y="111863"/>
                  <a:pt x="11421107" y="117641"/>
                </a:cubicBezTo>
                <a:cubicBezTo>
                  <a:pt x="11417329" y="123420"/>
                  <a:pt x="11412462" y="126309"/>
                  <a:pt x="11406505" y="126309"/>
                </a:cubicBezTo>
                <a:cubicBezTo>
                  <a:pt x="11400549" y="126309"/>
                  <a:pt x="11395681" y="123420"/>
                  <a:pt x="11391904" y="117641"/>
                </a:cubicBezTo>
                <a:cubicBezTo>
                  <a:pt x="11388125" y="111863"/>
                  <a:pt x="11386235" y="102884"/>
                  <a:pt x="11386235" y="90705"/>
                </a:cubicBezTo>
                <a:cubicBezTo>
                  <a:pt x="11386235" y="84571"/>
                  <a:pt x="11386725" y="79303"/>
                  <a:pt x="11387703" y="74903"/>
                </a:cubicBezTo>
                <a:cubicBezTo>
                  <a:pt x="11388681" y="70502"/>
                  <a:pt x="11390081" y="66857"/>
                  <a:pt x="11391904" y="63968"/>
                </a:cubicBezTo>
                <a:cubicBezTo>
                  <a:pt x="11393726" y="61079"/>
                  <a:pt x="11395881" y="58967"/>
                  <a:pt x="11398371" y="57634"/>
                </a:cubicBezTo>
                <a:cubicBezTo>
                  <a:pt x="11400860" y="56300"/>
                  <a:pt x="11403572" y="55634"/>
                  <a:pt x="11406505" y="55634"/>
                </a:cubicBezTo>
                <a:close/>
                <a:moveTo>
                  <a:pt x="11320780" y="55634"/>
                </a:moveTo>
                <a:cubicBezTo>
                  <a:pt x="11323714" y="55634"/>
                  <a:pt x="11326425" y="56300"/>
                  <a:pt x="11328915" y="57634"/>
                </a:cubicBezTo>
                <a:cubicBezTo>
                  <a:pt x="11331404" y="58967"/>
                  <a:pt x="11333560" y="61079"/>
                  <a:pt x="11335382" y="63968"/>
                </a:cubicBezTo>
                <a:cubicBezTo>
                  <a:pt x="11337205" y="66857"/>
                  <a:pt x="11338605" y="70502"/>
                  <a:pt x="11339582" y="74903"/>
                </a:cubicBezTo>
                <a:cubicBezTo>
                  <a:pt x="11340560" y="79303"/>
                  <a:pt x="11341050" y="84571"/>
                  <a:pt x="11341050" y="90705"/>
                </a:cubicBezTo>
                <a:cubicBezTo>
                  <a:pt x="11341050" y="102884"/>
                  <a:pt x="11339160" y="111863"/>
                  <a:pt x="11335382" y="117641"/>
                </a:cubicBezTo>
                <a:cubicBezTo>
                  <a:pt x="11331604" y="123420"/>
                  <a:pt x="11326737" y="126309"/>
                  <a:pt x="11320780" y="126309"/>
                </a:cubicBezTo>
                <a:cubicBezTo>
                  <a:pt x="11314824" y="126309"/>
                  <a:pt x="11309956" y="123420"/>
                  <a:pt x="11306179" y="117641"/>
                </a:cubicBezTo>
                <a:cubicBezTo>
                  <a:pt x="11302400" y="111863"/>
                  <a:pt x="11300510" y="102884"/>
                  <a:pt x="11300510" y="90705"/>
                </a:cubicBezTo>
                <a:cubicBezTo>
                  <a:pt x="11300510" y="84571"/>
                  <a:pt x="11301000" y="79303"/>
                  <a:pt x="11301978" y="74903"/>
                </a:cubicBezTo>
                <a:cubicBezTo>
                  <a:pt x="11302956" y="70502"/>
                  <a:pt x="11304356" y="66857"/>
                  <a:pt x="11306179" y="63968"/>
                </a:cubicBezTo>
                <a:cubicBezTo>
                  <a:pt x="11308001" y="61079"/>
                  <a:pt x="11310156" y="58967"/>
                  <a:pt x="11312646" y="57634"/>
                </a:cubicBezTo>
                <a:cubicBezTo>
                  <a:pt x="11315135" y="56300"/>
                  <a:pt x="11317847" y="55634"/>
                  <a:pt x="11320780" y="55634"/>
                </a:cubicBezTo>
                <a:close/>
                <a:moveTo>
                  <a:pt x="11244580" y="55634"/>
                </a:moveTo>
                <a:cubicBezTo>
                  <a:pt x="11247514" y="55634"/>
                  <a:pt x="11250225" y="56300"/>
                  <a:pt x="11252715" y="57634"/>
                </a:cubicBezTo>
                <a:cubicBezTo>
                  <a:pt x="11255204" y="58967"/>
                  <a:pt x="11257360" y="61079"/>
                  <a:pt x="11259182" y="63968"/>
                </a:cubicBezTo>
                <a:cubicBezTo>
                  <a:pt x="11261005" y="66857"/>
                  <a:pt x="11262405" y="70502"/>
                  <a:pt x="11263382" y="74903"/>
                </a:cubicBezTo>
                <a:cubicBezTo>
                  <a:pt x="11264360" y="79303"/>
                  <a:pt x="11264849" y="84571"/>
                  <a:pt x="11264849" y="90705"/>
                </a:cubicBezTo>
                <a:cubicBezTo>
                  <a:pt x="11264849" y="102884"/>
                  <a:pt x="11262960" y="111863"/>
                  <a:pt x="11259182" y="117641"/>
                </a:cubicBezTo>
                <a:cubicBezTo>
                  <a:pt x="11255404" y="123420"/>
                  <a:pt x="11250537" y="126309"/>
                  <a:pt x="11244580" y="126309"/>
                </a:cubicBezTo>
                <a:cubicBezTo>
                  <a:pt x="11238624" y="126309"/>
                  <a:pt x="11233756" y="123420"/>
                  <a:pt x="11229979" y="117641"/>
                </a:cubicBezTo>
                <a:cubicBezTo>
                  <a:pt x="11226200" y="111863"/>
                  <a:pt x="11224310" y="102884"/>
                  <a:pt x="11224310" y="90705"/>
                </a:cubicBezTo>
                <a:cubicBezTo>
                  <a:pt x="11224310" y="84571"/>
                  <a:pt x="11224800" y="79303"/>
                  <a:pt x="11225778" y="74903"/>
                </a:cubicBezTo>
                <a:cubicBezTo>
                  <a:pt x="11226756" y="70502"/>
                  <a:pt x="11228156" y="66857"/>
                  <a:pt x="11229979" y="63968"/>
                </a:cubicBezTo>
                <a:cubicBezTo>
                  <a:pt x="11231801" y="61079"/>
                  <a:pt x="11233956" y="58967"/>
                  <a:pt x="11236446" y="57634"/>
                </a:cubicBezTo>
                <a:cubicBezTo>
                  <a:pt x="11238935" y="56300"/>
                  <a:pt x="11241647" y="55634"/>
                  <a:pt x="11244580" y="55634"/>
                </a:cubicBezTo>
                <a:close/>
                <a:moveTo>
                  <a:pt x="11168380" y="55634"/>
                </a:moveTo>
                <a:cubicBezTo>
                  <a:pt x="11171314" y="55634"/>
                  <a:pt x="11174025" y="56300"/>
                  <a:pt x="11176515" y="57634"/>
                </a:cubicBezTo>
                <a:cubicBezTo>
                  <a:pt x="11179004" y="58967"/>
                  <a:pt x="11181160" y="61079"/>
                  <a:pt x="11182982" y="63968"/>
                </a:cubicBezTo>
                <a:cubicBezTo>
                  <a:pt x="11184805" y="66857"/>
                  <a:pt x="11186205" y="70502"/>
                  <a:pt x="11187182" y="74903"/>
                </a:cubicBezTo>
                <a:cubicBezTo>
                  <a:pt x="11188160" y="79303"/>
                  <a:pt x="11188649" y="84571"/>
                  <a:pt x="11188649" y="90705"/>
                </a:cubicBezTo>
                <a:cubicBezTo>
                  <a:pt x="11188649" y="102884"/>
                  <a:pt x="11186760" y="111863"/>
                  <a:pt x="11182982" y="117641"/>
                </a:cubicBezTo>
                <a:cubicBezTo>
                  <a:pt x="11179204" y="123420"/>
                  <a:pt x="11174337" y="126309"/>
                  <a:pt x="11168380" y="126309"/>
                </a:cubicBezTo>
                <a:cubicBezTo>
                  <a:pt x="11162424" y="126309"/>
                  <a:pt x="11157556" y="123420"/>
                  <a:pt x="11153779" y="117641"/>
                </a:cubicBezTo>
                <a:cubicBezTo>
                  <a:pt x="11150000" y="111863"/>
                  <a:pt x="11148110" y="102884"/>
                  <a:pt x="11148110" y="90705"/>
                </a:cubicBezTo>
                <a:cubicBezTo>
                  <a:pt x="11148110" y="84571"/>
                  <a:pt x="11148600" y="79303"/>
                  <a:pt x="11149578" y="74903"/>
                </a:cubicBezTo>
                <a:cubicBezTo>
                  <a:pt x="11150556" y="70502"/>
                  <a:pt x="11151956" y="66857"/>
                  <a:pt x="11153779" y="63968"/>
                </a:cubicBezTo>
                <a:cubicBezTo>
                  <a:pt x="11155601" y="61079"/>
                  <a:pt x="11157756" y="58967"/>
                  <a:pt x="11160246" y="57634"/>
                </a:cubicBezTo>
                <a:cubicBezTo>
                  <a:pt x="11162735" y="56300"/>
                  <a:pt x="11165447" y="55634"/>
                  <a:pt x="11168380" y="55634"/>
                </a:cubicBezTo>
                <a:close/>
                <a:moveTo>
                  <a:pt x="10930255" y="55634"/>
                </a:moveTo>
                <a:cubicBezTo>
                  <a:pt x="10933189" y="55634"/>
                  <a:pt x="10935900" y="56300"/>
                  <a:pt x="10938390" y="57634"/>
                </a:cubicBezTo>
                <a:cubicBezTo>
                  <a:pt x="10940879" y="58967"/>
                  <a:pt x="10943035" y="61079"/>
                  <a:pt x="10944857" y="63968"/>
                </a:cubicBezTo>
                <a:cubicBezTo>
                  <a:pt x="10946680" y="66857"/>
                  <a:pt x="10948080" y="70502"/>
                  <a:pt x="10949057" y="74903"/>
                </a:cubicBezTo>
                <a:cubicBezTo>
                  <a:pt x="10950035" y="79303"/>
                  <a:pt x="10950524" y="84571"/>
                  <a:pt x="10950524" y="90705"/>
                </a:cubicBezTo>
                <a:cubicBezTo>
                  <a:pt x="10950524" y="102884"/>
                  <a:pt x="10948635" y="111863"/>
                  <a:pt x="10944857" y="117641"/>
                </a:cubicBezTo>
                <a:cubicBezTo>
                  <a:pt x="10941079" y="123420"/>
                  <a:pt x="10936212" y="126309"/>
                  <a:pt x="10930255" y="126309"/>
                </a:cubicBezTo>
                <a:cubicBezTo>
                  <a:pt x="10924299" y="126309"/>
                  <a:pt x="10919431" y="123420"/>
                  <a:pt x="10915654" y="117641"/>
                </a:cubicBezTo>
                <a:cubicBezTo>
                  <a:pt x="10911875" y="111863"/>
                  <a:pt x="10909985" y="102884"/>
                  <a:pt x="10909985" y="90705"/>
                </a:cubicBezTo>
                <a:cubicBezTo>
                  <a:pt x="10909985" y="84571"/>
                  <a:pt x="10910475" y="79303"/>
                  <a:pt x="10911453" y="74903"/>
                </a:cubicBezTo>
                <a:cubicBezTo>
                  <a:pt x="10912431" y="70502"/>
                  <a:pt x="10913831" y="66857"/>
                  <a:pt x="10915654" y="63968"/>
                </a:cubicBezTo>
                <a:cubicBezTo>
                  <a:pt x="10917476" y="61079"/>
                  <a:pt x="10919631" y="58967"/>
                  <a:pt x="10922121" y="57634"/>
                </a:cubicBezTo>
                <a:cubicBezTo>
                  <a:pt x="10924610" y="56300"/>
                  <a:pt x="10927322" y="55634"/>
                  <a:pt x="10930255" y="55634"/>
                </a:cubicBezTo>
                <a:close/>
                <a:moveTo>
                  <a:pt x="10768330" y="55634"/>
                </a:moveTo>
                <a:cubicBezTo>
                  <a:pt x="10771264" y="55634"/>
                  <a:pt x="10773975" y="56300"/>
                  <a:pt x="10776465" y="57634"/>
                </a:cubicBezTo>
                <a:cubicBezTo>
                  <a:pt x="10778954" y="58967"/>
                  <a:pt x="10781110" y="61079"/>
                  <a:pt x="10782932" y="63968"/>
                </a:cubicBezTo>
                <a:cubicBezTo>
                  <a:pt x="10784755" y="66857"/>
                  <a:pt x="10786155" y="70502"/>
                  <a:pt x="10787132" y="74903"/>
                </a:cubicBezTo>
                <a:cubicBezTo>
                  <a:pt x="10788110" y="79303"/>
                  <a:pt x="10788599" y="84571"/>
                  <a:pt x="10788599" y="90705"/>
                </a:cubicBezTo>
                <a:cubicBezTo>
                  <a:pt x="10788599" y="102884"/>
                  <a:pt x="10786710" y="111863"/>
                  <a:pt x="10782932" y="117641"/>
                </a:cubicBezTo>
                <a:cubicBezTo>
                  <a:pt x="10779154" y="123420"/>
                  <a:pt x="10774287" y="126309"/>
                  <a:pt x="10768330" y="126309"/>
                </a:cubicBezTo>
                <a:cubicBezTo>
                  <a:pt x="10762374" y="126309"/>
                  <a:pt x="10757506" y="123420"/>
                  <a:pt x="10753729" y="117641"/>
                </a:cubicBezTo>
                <a:cubicBezTo>
                  <a:pt x="10749950" y="111863"/>
                  <a:pt x="10748060" y="102884"/>
                  <a:pt x="10748060" y="90705"/>
                </a:cubicBezTo>
                <a:cubicBezTo>
                  <a:pt x="10748060" y="84571"/>
                  <a:pt x="10748550" y="79303"/>
                  <a:pt x="10749528" y="74903"/>
                </a:cubicBezTo>
                <a:cubicBezTo>
                  <a:pt x="10750506" y="70502"/>
                  <a:pt x="10751906" y="66857"/>
                  <a:pt x="10753729" y="63968"/>
                </a:cubicBezTo>
                <a:cubicBezTo>
                  <a:pt x="10755551" y="61079"/>
                  <a:pt x="10757706" y="58967"/>
                  <a:pt x="10760196" y="57634"/>
                </a:cubicBezTo>
                <a:cubicBezTo>
                  <a:pt x="10762685" y="56300"/>
                  <a:pt x="10765397" y="55634"/>
                  <a:pt x="10768330" y="55634"/>
                </a:cubicBezTo>
                <a:close/>
                <a:moveTo>
                  <a:pt x="10692130" y="55634"/>
                </a:moveTo>
                <a:cubicBezTo>
                  <a:pt x="10695064" y="55634"/>
                  <a:pt x="10697775" y="56300"/>
                  <a:pt x="10700265" y="57634"/>
                </a:cubicBezTo>
                <a:cubicBezTo>
                  <a:pt x="10702754" y="58967"/>
                  <a:pt x="10704910" y="61079"/>
                  <a:pt x="10706732" y="63968"/>
                </a:cubicBezTo>
                <a:cubicBezTo>
                  <a:pt x="10708555" y="66857"/>
                  <a:pt x="10709955" y="70502"/>
                  <a:pt x="10710932" y="74903"/>
                </a:cubicBezTo>
                <a:cubicBezTo>
                  <a:pt x="10711910" y="79303"/>
                  <a:pt x="10712399" y="84571"/>
                  <a:pt x="10712399" y="90705"/>
                </a:cubicBezTo>
                <a:cubicBezTo>
                  <a:pt x="10712399" y="102884"/>
                  <a:pt x="10710510" y="111863"/>
                  <a:pt x="10706732" y="117641"/>
                </a:cubicBezTo>
                <a:cubicBezTo>
                  <a:pt x="10702954" y="123420"/>
                  <a:pt x="10698087" y="126309"/>
                  <a:pt x="10692130" y="126309"/>
                </a:cubicBezTo>
                <a:cubicBezTo>
                  <a:pt x="10686174" y="126309"/>
                  <a:pt x="10681306" y="123420"/>
                  <a:pt x="10677529" y="117641"/>
                </a:cubicBezTo>
                <a:cubicBezTo>
                  <a:pt x="10673750" y="111863"/>
                  <a:pt x="10671860" y="102884"/>
                  <a:pt x="10671860" y="90705"/>
                </a:cubicBezTo>
                <a:cubicBezTo>
                  <a:pt x="10671860" y="84571"/>
                  <a:pt x="10672350" y="79303"/>
                  <a:pt x="10673328" y="74903"/>
                </a:cubicBezTo>
                <a:cubicBezTo>
                  <a:pt x="10674306" y="70502"/>
                  <a:pt x="10675706" y="66857"/>
                  <a:pt x="10677529" y="63968"/>
                </a:cubicBezTo>
                <a:cubicBezTo>
                  <a:pt x="10679351" y="61079"/>
                  <a:pt x="10681506" y="58967"/>
                  <a:pt x="10683996" y="57634"/>
                </a:cubicBezTo>
                <a:cubicBezTo>
                  <a:pt x="10686485" y="56300"/>
                  <a:pt x="10689197" y="55634"/>
                  <a:pt x="10692130" y="55634"/>
                </a:cubicBezTo>
                <a:close/>
                <a:moveTo>
                  <a:pt x="10454005" y="55634"/>
                </a:moveTo>
                <a:cubicBezTo>
                  <a:pt x="10456939" y="55634"/>
                  <a:pt x="10459650" y="56300"/>
                  <a:pt x="10462140" y="57634"/>
                </a:cubicBezTo>
                <a:cubicBezTo>
                  <a:pt x="10464629" y="58967"/>
                  <a:pt x="10466785" y="61079"/>
                  <a:pt x="10468607" y="63968"/>
                </a:cubicBezTo>
                <a:cubicBezTo>
                  <a:pt x="10470430" y="66857"/>
                  <a:pt x="10471830" y="70502"/>
                  <a:pt x="10472807" y="74903"/>
                </a:cubicBezTo>
                <a:cubicBezTo>
                  <a:pt x="10473785" y="79303"/>
                  <a:pt x="10474274" y="84571"/>
                  <a:pt x="10474274" y="90705"/>
                </a:cubicBezTo>
                <a:cubicBezTo>
                  <a:pt x="10474274" y="102884"/>
                  <a:pt x="10472385" y="111863"/>
                  <a:pt x="10468607" y="117641"/>
                </a:cubicBezTo>
                <a:cubicBezTo>
                  <a:pt x="10464829" y="123420"/>
                  <a:pt x="10459962" y="126309"/>
                  <a:pt x="10454005" y="126309"/>
                </a:cubicBezTo>
                <a:cubicBezTo>
                  <a:pt x="10448049" y="126309"/>
                  <a:pt x="10443181" y="123420"/>
                  <a:pt x="10439404" y="117641"/>
                </a:cubicBezTo>
                <a:cubicBezTo>
                  <a:pt x="10435625" y="111863"/>
                  <a:pt x="10433735" y="102884"/>
                  <a:pt x="10433735" y="90705"/>
                </a:cubicBezTo>
                <a:cubicBezTo>
                  <a:pt x="10433735" y="84571"/>
                  <a:pt x="10434225" y="79303"/>
                  <a:pt x="10435203" y="74903"/>
                </a:cubicBezTo>
                <a:cubicBezTo>
                  <a:pt x="10436181" y="70502"/>
                  <a:pt x="10437581" y="66857"/>
                  <a:pt x="10439404" y="63968"/>
                </a:cubicBezTo>
                <a:cubicBezTo>
                  <a:pt x="10441226" y="61079"/>
                  <a:pt x="10443381" y="58967"/>
                  <a:pt x="10445871" y="57634"/>
                </a:cubicBezTo>
                <a:cubicBezTo>
                  <a:pt x="10448360" y="56300"/>
                  <a:pt x="10451072" y="55634"/>
                  <a:pt x="10454005" y="55634"/>
                </a:cubicBezTo>
                <a:close/>
                <a:moveTo>
                  <a:pt x="10139681" y="55634"/>
                </a:moveTo>
                <a:cubicBezTo>
                  <a:pt x="10142616" y="55634"/>
                  <a:pt x="10145326" y="56300"/>
                  <a:pt x="10147816" y="57634"/>
                </a:cubicBezTo>
                <a:cubicBezTo>
                  <a:pt x="10150305" y="58967"/>
                  <a:pt x="10152461" y="61079"/>
                  <a:pt x="10154284" y="63968"/>
                </a:cubicBezTo>
                <a:cubicBezTo>
                  <a:pt x="10156106" y="66857"/>
                  <a:pt x="10157506" y="70502"/>
                  <a:pt x="10158484" y="74903"/>
                </a:cubicBezTo>
                <a:cubicBezTo>
                  <a:pt x="10159461" y="79303"/>
                  <a:pt x="10159951" y="84571"/>
                  <a:pt x="10159951" y="90705"/>
                </a:cubicBezTo>
                <a:cubicBezTo>
                  <a:pt x="10159951" y="102884"/>
                  <a:pt x="10158062" y="111863"/>
                  <a:pt x="10154284" y="117641"/>
                </a:cubicBezTo>
                <a:cubicBezTo>
                  <a:pt x="10150505" y="123420"/>
                  <a:pt x="10145638" y="126309"/>
                  <a:pt x="10139681" y="126309"/>
                </a:cubicBezTo>
                <a:cubicBezTo>
                  <a:pt x="10133725" y="126309"/>
                  <a:pt x="10128858" y="123420"/>
                  <a:pt x="10125080" y="117641"/>
                </a:cubicBezTo>
                <a:cubicBezTo>
                  <a:pt x="10121301" y="111863"/>
                  <a:pt x="10119413" y="102884"/>
                  <a:pt x="10119413" y="90705"/>
                </a:cubicBezTo>
                <a:cubicBezTo>
                  <a:pt x="10119413" y="84571"/>
                  <a:pt x="10119901" y="79303"/>
                  <a:pt x="10120879" y="74903"/>
                </a:cubicBezTo>
                <a:cubicBezTo>
                  <a:pt x="10121857" y="70502"/>
                  <a:pt x="10123257" y="66857"/>
                  <a:pt x="10125080" y="63968"/>
                </a:cubicBezTo>
                <a:cubicBezTo>
                  <a:pt x="10126902" y="61079"/>
                  <a:pt x="10129058" y="58967"/>
                  <a:pt x="10131547" y="57634"/>
                </a:cubicBezTo>
                <a:cubicBezTo>
                  <a:pt x="10134036" y="56300"/>
                  <a:pt x="10136748" y="55634"/>
                  <a:pt x="10139681" y="55634"/>
                </a:cubicBezTo>
                <a:close/>
                <a:moveTo>
                  <a:pt x="10053956" y="55634"/>
                </a:moveTo>
                <a:cubicBezTo>
                  <a:pt x="10056890" y="55634"/>
                  <a:pt x="10059601" y="56300"/>
                  <a:pt x="10062091" y="57634"/>
                </a:cubicBezTo>
                <a:cubicBezTo>
                  <a:pt x="10064580" y="58967"/>
                  <a:pt x="10066735" y="61079"/>
                  <a:pt x="10068558" y="63968"/>
                </a:cubicBezTo>
                <a:cubicBezTo>
                  <a:pt x="10070381" y="66857"/>
                  <a:pt x="10071781" y="70502"/>
                  <a:pt x="10072759" y="74903"/>
                </a:cubicBezTo>
                <a:cubicBezTo>
                  <a:pt x="10073736" y="79303"/>
                  <a:pt x="10074226" y="84571"/>
                  <a:pt x="10074226" y="90705"/>
                </a:cubicBezTo>
                <a:cubicBezTo>
                  <a:pt x="10074226" y="102884"/>
                  <a:pt x="10072335" y="111863"/>
                  <a:pt x="10068558" y="117641"/>
                </a:cubicBezTo>
                <a:cubicBezTo>
                  <a:pt x="10064780" y="123420"/>
                  <a:pt x="10059913" y="126309"/>
                  <a:pt x="10053956" y="126309"/>
                </a:cubicBezTo>
                <a:cubicBezTo>
                  <a:pt x="10048000" y="126309"/>
                  <a:pt x="10043133" y="123420"/>
                  <a:pt x="10039355" y="117641"/>
                </a:cubicBezTo>
                <a:cubicBezTo>
                  <a:pt x="10035576" y="111863"/>
                  <a:pt x="10033688" y="102884"/>
                  <a:pt x="10033688" y="90705"/>
                </a:cubicBezTo>
                <a:cubicBezTo>
                  <a:pt x="10033688" y="84571"/>
                  <a:pt x="10034176" y="79303"/>
                  <a:pt x="10035154" y="74903"/>
                </a:cubicBezTo>
                <a:cubicBezTo>
                  <a:pt x="10036132" y="70502"/>
                  <a:pt x="10037532" y="66857"/>
                  <a:pt x="10039355" y="63968"/>
                </a:cubicBezTo>
                <a:cubicBezTo>
                  <a:pt x="10041177" y="61079"/>
                  <a:pt x="10043333" y="58967"/>
                  <a:pt x="10045822" y="57634"/>
                </a:cubicBezTo>
                <a:cubicBezTo>
                  <a:pt x="10048311" y="56300"/>
                  <a:pt x="10051023" y="55634"/>
                  <a:pt x="10053956" y="55634"/>
                </a:cubicBezTo>
                <a:close/>
                <a:moveTo>
                  <a:pt x="9968231" y="55634"/>
                </a:moveTo>
                <a:cubicBezTo>
                  <a:pt x="9971165" y="55634"/>
                  <a:pt x="9973875" y="56300"/>
                  <a:pt x="9976366" y="57634"/>
                </a:cubicBezTo>
                <a:cubicBezTo>
                  <a:pt x="9978854" y="58967"/>
                  <a:pt x="9981010" y="61079"/>
                  <a:pt x="9982833" y="63968"/>
                </a:cubicBezTo>
                <a:cubicBezTo>
                  <a:pt x="9984655" y="66857"/>
                  <a:pt x="9986056" y="70502"/>
                  <a:pt x="9987034" y="74903"/>
                </a:cubicBezTo>
                <a:cubicBezTo>
                  <a:pt x="9988010" y="79303"/>
                  <a:pt x="9988500" y="84571"/>
                  <a:pt x="9988500" y="90705"/>
                </a:cubicBezTo>
                <a:cubicBezTo>
                  <a:pt x="9988500" y="102884"/>
                  <a:pt x="9986610" y="111863"/>
                  <a:pt x="9982833" y="117641"/>
                </a:cubicBezTo>
                <a:cubicBezTo>
                  <a:pt x="9979054" y="123420"/>
                  <a:pt x="9974187" y="126309"/>
                  <a:pt x="9968231" y="126309"/>
                </a:cubicBezTo>
                <a:cubicBezTo>
                  <a:pt x="9962275" y="126309"/>
                  <a:pt x="9957406" y="123420"/>
                  <a:pt x="9953630" y="117641"/>
                </a:cubicBezTo>
                <a:cubicBezTo>
                  <a:pt x="9949851" y="111863"/>
                  <a:pt x="9947962" y="102884"/>
                  <a:pt x="9947962" y="90705"/>
                </a:cubicBezTo>
                <a:cubicBezTo>
                  <a:pt x="9947962" y="84571"/>
                  <a:pt x="9948451" y="79303"/>
                  <a:pt x="9949429" y="74903"/>
                </a:cubicBezTo>
                <a:cubicBezTo>
                  <a:pt x="9950406" y="70502"/>
                  <a:pt x="9951807" y="66857"/>
                  <a:pt x="9953630" y="63968"/>
                </a:cubicBezTo>
                <a:cubicBezTo>
                  <a:pt x="9955452" y="61079"/>
                  <a:pt x="9957606" y="58967"/>
                  <a:pt x="9960097" y="57634"/>
                </a:cubicBezTo>
                <a:cubicBezTo>
                  <a:pt x="9962585" y="56300"/>
                  <a:pt x="9965298" y="55634"/>
                  <a:pt x="9968231" y="55634"/>
                </a:cubicBezTo>
                <a:close/>
                <a:moveTo>
                  <a:pt x="9730106" y="55634"/>
                </a:moveTo>
                <a:cubicBezTo>
                  <a:pt x="9733040" y="55634"/>
                  <a:pt x="9735750" y="56300"/>
                  <a:pt x="9738240" y="57634"/>
                </a:cubicBezTo>
                <a:cubicBezTo>
                  <a:pt x="9740729" y="58967"/>
                  <a:pt x="9742885" y="61079"/>
                  <a:pt x="9744708" y="63968"/>
                </a:cubicBezTo>
                <a:cubicBezTo>
                  <a:pt x="9746530" y="66857"/>
                  <a:pt x="9747930" y="70502"/>
                  <a:pt x="9748908" y="74903"/>
                </a:cubicBezTo>
                <a:cubicBezTo>
                  <a:pt x="9749885" y="79303"/>
                  <a:pt x="9750375" y="84571"/>
                  <a:pt x="9750375" y="90705"/>
                </a:cubicBezTo>
                <a:cubicBezTo>
                  <a:pt x="9750375" y="102884"/>
                  <a:pt x="9748485" y="111863"/>
                  <a:pt x="9744708" y="117641"/>
                </a:cubicBezTo>
                <a:cubicBezTo>
                  <a:pt x="9740929" y="123420"/>
                  <a:pt x="9736062" y="126309"/>
                  <a:pt x="9730106" y="126309"/>
                </a:cubicBezTo>
                <a:cubicBezTo>
                  <a:pt x="9724149" y="126309"/>
                  <a:pt x="9719281" y="123420"/>
                  <a:pt x="9715504" y="117641"/>
                </a:cubicBezTo>
                <a:cubicBezTo>
                  <a:pt x="9711725" y="111863"/>
                  <a:pt x="9709837" y="102884"/>
                  <a:pt x="9709837" y="90705"/>
                </a:cubicBezTo>
                <a:cubicBezTo>
                  <a:pt x="9709837" y="84571"/>
                  <a:pt x="9710326" y="79303"/>
                  <a:pt x="9711303" y="74903"/>
                </a:cubicBezTo>
                <a:cubicBezTo>
                  <a:pt x="9712281" y="70502"/>
                  <a:pt x="9713681" y="66857"/>
                  <a:pt x="9715504" y="63968"/>
                </a:cubicBezTo>
                <a:cubicBezTo>
                  <a:pt x="9717326" y="61079"/>
                  <a:pt x="9719481" y="58967"/>
                  <a:pt x="9721971" y="57634"/>
                </a:cubicBezTo>
                <a:cubicBezTo>
                  <a:pt x="9724460" y="56300"/>
                  <a:pt x="9727172" y="55634"/>
                  <a:pt x="9730106" y="55634"/>
                </a:cubicBezTo>
                <a:close/>
                <a:moveTo>
                  <a:pt x="9577706" y="55634"/>
                </a:moveTo>
                <a:cubicBezTo>
                  <a:pt x="9580639" y="55634"/>
                  <a:pt x="9583350" y="56300"/>
                  <a:pt x="9585840" y="57634"/>
                </a:cubicBezTo>
                <a:cubicBezTo>
                  <a:pt x="9588329" y="58967"/>
                  <a:pt x="9590484" y="61079"/>
                  <a:pt x="9592307" y="63968"/>
                </a:cubicBezTo>
                <a:cubicBezTo>
                  <a:pt x="9594130" y="66857"/>
                  <a:pt x="9595530" y="70502"/>
                  <a:pt x="9596508" y="74903"/>
                </a:cubicBezTo>
                <a:cubicBezTo>
                  <a:pt x="9597485" y="79303"/>
                  <a:pt x="9597975" y="84571"/>
                  <a:pt x="9597975" y="90705"/>
                </a:cubicBezTo>
                <a:cubicBezTo>
                  <a:pt x="9597975" y="102884"/>
                  <a:pt x="9596085" y="111863"/>
                  <a:pt x="9592307" y="117641"/>
                </a:cubicBezTo>
                <a:cubicBezTo>
                  <a:pt x="9588529" y="123420"/>
                  <a:pt x="9583662" y="126309"/>
                  <a:pt x="9577706" y="126309"/>
                </a:cubicBezTo>
                <a:cubicBezTo>
                  <a:pt x="9571749" y="126309"/>
                  <a:pt x="9566881" y="123420"/>
                  <a:pt x="9563104" y="117641"/>
                </a:cubicBezTo>
                <a:cubicBezTo>
                  <a:pt x="9559325" y="111863"/>
                  <a:pt x="9557437" y="102884"/>
                  <a:pt x="9557437" y="90705"/>
                </a:cubicBezTo>
                <a:cubicBezTo>
                  <a:pt x="9557437" y="84571"/>
                  <a:pt x="9557925" y="79303"/>
                  <a:pt x="9558903" y="74903"/>
                </a:cubicBezTo>
                <a:cubicBezTo>
                  <a:pt x="9559881" y="70502"/>
                  <a:pt x="9561281" y="66857"/>
                  <a:pt x="9563104" y="63968"/>
                </a:cubicBezTo>
                <a:cubicBezTo>
                  <a:pt x="9564926" y="61079"/>
                  <a:pt x="9567081" y="58967"/>
                  <a:pt x="9569571" y="57634"/>
                </a:cubicBezTo>
                <a:cubicBezTo>
                  <a:pt x="9572060" y="56300"/>
                  <a:pt x="9574772" y="55634"/>
                  <a:pt x="9577706" y="55634"/>
                </a:cubicBezTo>
                <a:close/>
                <a:moveTo>
                  <a:pt x="9415780" y="55634"/>
                </a:moveTo>
                <a:cubicBezTo>
                  <a:pt x="9418714" y="55634"/>
                  <a:pt x="9421426" y="56300"/>
                  <a:pt x="9423915" y="57634"/>
                </a:cubicBezTo>
                <a:cubicBezTo>
                  <a:pt x="9426403" y="58967"/>
                  <a:pt x="9428559" y="61079"/>
                  <a:pt x="9430382" y="63968"/>
                </a:cubicBezTo>
                <a:cubicBezTo>
                  <a:pt x="9432204" y="66857"/>
                  <a:pt x="9433604" y="70502"/>
                  <a:pt x="9434582" y="74903"/>
                </a:cubicBezTo>
                <a:cubicBezTo>
                  <a:pt x="9435560" y="79303"/>
                  <a:pt x="9436048" y="84571"/>
                  <a:pt x="9436049" y="90705"/>
                </a:cubicBezTo>
                <a:cubicBezTo>
                  <a:pt x="9436048" y="102884"/>
                  <a:pt x="9434159" y="111863"/>
                  <a:pt x="9430382" y="117641"/>
                </a:cubicBezTo>
                <a:cubicBezTo>
                  <a:pt x="9426603" y="123420"/>
                  <a:pt x="9421736" y="126309"/>
                  <a:pt x="9415780" y="126309"/>
                </a:cubicBezTo>
                <a:cubicBezTo>
                  <a:pt x="9409823" y="126309"/>
                  <a:pt x="9404956" y="123420"/>
                  <a:pt x="9401178" y="117641"/>
                </a:cubicBezTo>
                <a:cubicBezTo>
                  <a:pt x="9397400" y="111863"/>
                  <a:pt x="9395511" y="102884"/>
                  <a:pt x="9395511" y="90705"/>
                </a:cubicBezTo>
                <a:cubicBezTo>
                  <a:pt x="9395511" y="84571"/>
                  <a:pt x="9395999" y="79303"/>
                  <a:pt x="9396978" y="74903"/>
                </a:cubicBezTo>
                <a:cubicBezTo>
                  <a:pt x="9397955" y="70502"/>
                  <a:pt x="9399355" y="66857"/>
                  <a:pt x="9401178" y="63968"/>
                </a:cubicBezTo>
                <a:cubicBezTo>
                  <a:pt x="9403001" y="61079"/>
                  <a:pt x="9405157" y="58967"/>
                  <a:pt x="9407646" y="57634"/>
                </a:cubicBezTo>
                <a:cubicBezTo>
                  <a:pt x="9410135" y="56300"/>
                  <a:pt x="9412847" y="55634"/>
                  <a:pt x="9415780" y="55634"/>
                </a:cubicBezTo>
                <a:close/>
                <a:moveTo>
                  <a:pt x="9339580" y="55634"/>
                </a:moveTo>
                <a:cubicBezTo>
                  <a:pt x="9342514" y="55634"/>
                  <a:pt x="9345225" y="56300"/>
                  <a:pt x="9347715" y="57634"/>
                </a:cubicBezTo>
                <a:cubicBezTo>
                  <a:pt x="9350203" y="58967"/>
                  <a:pt x="9352358" y="61079"/>
                  <a:pt x="9354182" y="63968"/>
                </a:cubicBezTo>
                <a:cubicBezTo>
                  <a:pt x="9356004" y="66857"/>
                  <a:pt x="9357404" y="70502"/>
                  <a:pt x="9358382" y="74903"/>
                </a:cubicBezTo>
                <a:cubicBezTo>
                  <a:pt x="9359360" y="79303"/>
                  <a:pt x="9359849" y="84571"/>
                  <a:pt x="9359849" y="90705"/>
                </a:cubicBezTo>
                <a:cubicBezTo>
                  <a:pt x="9359849" y="102884"/>
                  <a:pt x="9357959" y="111863"/>
                  <a:pt x="9354182" y="117641"/>
                </a:cubicBezTo>
                <a:cubicBezTo>
                  <a:pt x="9350403" y="123420"/>
                  <a:pt x="9345536" y="126309"/>
                  <a:pt x="9339580" y="126309"/>
                </a:cubicBezTo>
                <a:cubicBezTo>
                  <a:pt x="9333623" y="126309"/>
                  <a:pt x="9328756" y="123420"/>
                  <a:pt x="9324978" y="117641"/>
                </a:cubicBezTo>
                <a:cubicBezTo>
                  <a:pt x="9321200" y="111863"/>
                  <a:pt x="9319311" y="102884"/>
                  <a:pt x="9319311" y="90705"/>
                </a:cubicBezTo>
                <a:cubicBezTo>
                  <a:pt x="9319311" y="84571"/>
                  <a:pt x="9319799" y="79303"/>
                  <a:pt x="9320778" y="74903"/>
                </a:cubicBezTo>
                <a:cubicBezTo>
                  <a:pt x="9321755" y="70502"/>
                  <a:pt x="9323155" y="66857"/>
                  <a:pt x="9324978" y="63968"/>
                </a:cubicBezTo>
                <a:cubicBezTo>
                  <a:pt x="9326800" y="61079"/>
                  <a:pt x="9328956" y="58967"/>
                  <a:pt x="9331446" y="57634"/>
                </a:cubicBezTo>
                <a:cubicBezTo>
                  <a:pt x="9333935" y="56300"/>
                  <a:pt x="9336646" y="55634"/>
                  <a:pt x="9339580" y="55634"/>
                </a:cubicBezTo>
                <a:close/>
                <a:moveTo>
                  <a:pt x="9015730" y="55634"/>
                </a:moveTo>
                <a:cubicBezTo>
                  <a:pt x="9018664" y="55634"/>
                  <a:pt x="9021375" y="56300"/>
                  <a:pt x="9023865" y="57634"/>
                </a:cubicBezTo>
                <a:cubicBezTo>
                  <a:pt x="9026353" y="58967"/>
                  <a:pt x="9028509" y="61079"/>
                  <a:pt x="9030332" y="63968"/>
                </a:cubicBezTo>
                <a:cubicBezTo>
                  <a:pt x="9032154" y="66857"/>
                  <a:pt x="9033554" y="70502"/>
                  <a:pt x="9034532" y="74903"/>
                </a:cubicBezTo>
                <a:cubicBezTo>
                  <a:pt x="9035510" y="79303"/>
                  <a:pt x="9035999" y="84571"/>
                  <a:pt x="9035999" y="90705"/>
                </a:cubicBezTo>
                <a:cubicBezTo>
                  <a:pt x="9035999" y="102884"/>
                  <a:pt x="9034110" y="111863"/>
                  <a:pt x="9030332" y="117641"/>
                </a:cubicBezTo>
                <a:cubicBezTo>
                  <a:pt x="9026553" y="123420"/>
                  <a:pt x="9021686" y="126309"/>
                  <a:pt x="9015730" y="126309"/>
                </a:cubicBezTo>
                <a:cubicBezTo>
                  <a:pt x="9009773" y="126309"/>
                  <a:pt x="9004906" y="123420"/>
                  <a:pt x="9001128" y="117641"/>
                </a:cubicBezTo>
                <a:cubicBezTo>
                  <a:pt x="8997350" y="111863"/>
                  <a:pt x="8995461" y="102884"/>
                  <a:pt x="8995461" y="90705"/>
                </a:cubicBezTo>
                <a:cubicBezTo>
                  <a:pt x="8995461" y="84571"/>
                  <a:pt x="8995949" y="79303"/>
                  <a:pt x="8996928" y="74903"/>
                </a:cubicBezTo>
                <a:cubicBezTo>
                  <a:pt x="8997905" y="70502"/>
                  <a:pt x="8999305" y="66857"/>
                  <a:pt x="9001128" y="63968"/>
                </a:cubicBezTo>
                <a:cubicBezTo>
                  <a:pt x="9002951" y="61079"/>
                  <a:pt x="9005106" y="58967"/>
                  <a:pt x="9007596" y="57634"/>
                </a:cubicBezTo>
                <a:cubicBezTo>
                  <a:pt x="9010085" y="56300"/>
                  <a:pt x="9012797" y="55634"/>
                  <a:pt x="9015730" y="55634"/>
                </a:cubicBezTo>
                <a:close/>
                <a:moveTo>
                  <a:pt x="8539480" y="55634"/>
                </a:moveTo>
                <a:cubicBezTo>
                  <a:pt x="8542414" y="55634"/>
                  <a:pt x="8545125" y="56300"/>
                  <a:pt x="8547615" y="57634"/>
                </a:cubicBezTo>
                <a:cubicBezTo>
                  <a:pt x="8550103" y="58967"/>
                  <a:pt x="8552258" y="61079"/>
                  <a:pt x="8554082" y="63968"/>
                </a:cubicBezTo>
                <a:cubicBezTo>
                  <a:pt x="8555904" y="66857"/>
                  <a:pt x="8557304" y="70502"/>
                  <a:pt x="8558282" y="74903"/>
                </a:cubicBezTo>
                <a:cubicBezTo>
                  <a:pt x="8559260" y="79303"/>
                  <a:pt x="8559749" y="84571"/>
                  <a:pt x="8559749" y="90705"/>
                </a:cubicBezTo>
                <a:cubicBezTo>
                  <a:pt x="8559749" y="102884"/>
                  <a:pt x="8557859" y="111863"/>
                  <a:pt x="8554082" y="117641"/>
                </a:cubicBezTo>
                <a:cubicBezTo>
                  <a:pt x="8550303" y="123420"/>
                  <a:pt x="8545436" y="126309"/>
                  <a:pt x="8539480" y="126309"/>
                </a:cubicBezTo>
                <a:cubicBezTo>
                  <a:pt x="8533523" y="126309"/>
                  <a:pt x="8528656" y="123420"/>
                  <a:pt x="8524878" y="117641"/>
                </a:cubicBezTo>
                <a:cubicBezTo>
                  <a:pt x="8521100" y="111863"/>
                  <a:pt x="8519211" y="102884"/>
                  <a:pt x="8519211" y="90705"/>
                </a:cubicBezTo>
                <a:cubicBezTo>
                  <a:pt x="8519211" y="84571"/>
                  <a:pt x="8519699" y="79303"/>
                  <a:pt x="8520678" y="74903"/>
                </a:cubicBezTo>
                <a:cubicBezTo>
                  <a:pt x="8521655" y="70502"/>
                  <a:pt x="8523055" y="66857"/>
                  <a:pt x="8524878" y="63968"/>
                </a:cubicBezTo>
                <a:cubicBezTo>
                  <a:pt x="8526700" y="61079"/>
                  <a:pt x="8528856" y="58967"/>
                  <a:pt x="8531346" y="57634"/>
                </a:cubicBezTo>
                <a:cubicBezTo>
                  <a:pt x="8533835" y="56300"/>
                  <a:pt x="8536547" y="55634"/>
                  <a:pt x="8539480" y="55634"/>
                </a:cubicBezTo>
                <a:close/>
                <a:moveTo>
                  <a:pt x="8301355" y="55634"/>
                </a:moveTo>
                <a:cubicBezTo>
                  <a:pt x="8304288" y="55634"/>
                  <a:pt x="8307000" y="56300"/>
                  <a:pt x="8309490" y="57634"/>
                </a:cubicBezTo>
                <a:cubicBezTo>
                  <a:pt x="8311979" y="58967"/>
                  <a:pt x="8314134" y="61079"/>
                  <a:pt x="8315957" y="63968"/>
                </a:cubicBezTo>
                <a:cubicBezTo>
                  <a:pt x="8317779" y="66857"/>
                  <a:pt x="8319180" y="70502"/>
                  <a:pt x="8320158" y="74903"/>
                </a:cubicBezTo>
                <a:cubicBezTo>
                  <a:pt x="8321136" y="79303"/>
                  <a:pt x="8321624" y="84571"/>
                  <a:pt x="8321625" y="90705"/>
                </a:cubicBezTo>
                <a:cubicBezTo>
                  <a:pt x="8321624" y="102884"/>
                  <a:pt x="8319735" y="111863"/>
                  <a:pt x="8315957" y="117641"/>
                </a:cubicBezTo>
                <a:cubicBezTo>
                  <a:pt x="8312179" y="123420"/>
                  <a:pt x="8307311" y="126309"/>
                  <a:pt x="8301355" y="126309"/>
                </a:cubicBezTo>
                <a:cubicBezTo>
                  <a:pt x="8295399" y="126309"/>
                  <a:pt x="8290532" y="123420"/>
                  <a:pt x="8286753" y="117641"/>
                </a:cubicBezTo>
                <a:cubicBezTo>
                  <a:pt x="8282975" y="111863"/>
                  <a:pt x="8281086" y="102884"/>
                  <a:pt x="8281086" y="90705"/>
                </a:cubicBezTo>
                <a:cubicBezTo>
                  <a:pt x="8281086" y="84571"/>
                  <a:pt x="8281575" y="79303"/>
                  <a:pt x="8282553" y="74903"/>
                </a:cubicBezTo>
                <a:cubicBezTo>
                  <a:pt x="8283530" y="70502"/>
                  <a:pt x="8284931" y="66857"/>
                  <a:pt x="8286753" y="63968"/>
                </a:cubicBezTo>
                <a:cubicBezTo>
                  <a:pt x="8288576" y="61079"/>
                  <a:pt x="8290732" y="58967"/>
                  <a:pt x="8293221" y="57634"/>
                </a:cubicBezTo>
                <a:cubicBezTo>
                  <a:pt x="8295710" y="56300"/>
                  <a:pt x="8298421" y="55634"/>
                  <a:pt x="8301355" y="55634"/>
                </a:cubicBezTo>
                <a:close/>
                <a:moveTo>
                  <a:pt x="8148955" y="55634"/>
                </a:moveTo>
                <a:cubicBezTo>
                  <a:pt x="8151888" y="55634"/>
                  <a:pt x="8154600" y="56300"/>
                  <a:pt x="8157089" y="57634"/>
                </a:cubicBezTo>
                <a:cubicBezTo>
                  <a:pt x="8159578" y="58967"/>
                  <a:pt x="8161734" y="61079"/>
                  <a:pt x="8163557" y="63968"/>
                </a:cubicBezTo>
                <a:cubicBezTo>
                  <a:pt x="8165379" y="66857"/>
                  <a:pt x="8166779" y="70502"/>
                  <a:pt x="8167757" y="74903"/>
                </a:cubicBezTo>
                <a:cubicBezTo>
                  <a:pt x="8168735" y="79303"/>
                  <a:pt x="8169223" y="84571"/>
                  <a:pt x="8169224" y="90705"/>
                </a:cubicBezTo>
                <a:cubicBezTo>
                  <a:pt x="8169223" y="102884"/>
                  <a:pt x="8167335" y="111863"/>
                  <a:pt x="8163557" y="117641"/>
                </a:cubicBezTo>
                <a:cubicBezTo>
                  <a:pt x="8159779" y="123420"/>
                  <a:pt x="8154911" y="126309"/>
                  <a:pt x="8148955" y="126309"/>
                </a:cubicBezTo>
                <a:cubicBezTo>
                  <a:pt x="8142998" y="126309"/>
                  <a:pt x="8138131" y="123420"/>
                  <a:pt x="8134353" y="117641"/>
                </a:cubicBezTo>
                <a:cubicBezTo>
                  <a:pt x="8130575" y="111863"/>
                  <a:pt x="8128686" y="102884"/>
                  <a:pt x="8128686" y="90705"/>
                </a:cubicBezTo>
                <a:cubicBezTo>
                  <a:pt x="8128686" y="84571"/>
                  <a:pt x="8129175" y="79303"/>
                  <a:pt x="8130152" y="74903"/>
                </a:cubicBezTo>
                <a:cubicBezTo>
                  <a:pt x="8131130" y="70502"/>
                  <a:pt x="8132530" y="66857"/>
                  <a:pt x="8134353" y="63968"/>
                </a:cubicBezTo>
                <a:cubicBezTo>
                  <a:pt x="8136176" y="61079"/>
                  <a:pt x="8138331" y="58967"/>
                  <a:pt x="8140820" y="57634"/>
                </a:cubicBezTo>
                <a:cubicBezTo>
                  <a:pt x="8143309" y="56300"/>
                  <a:pt x="8146021" y="55634"/>
                  <a:pt x="8148955" y="55634"/>
                </a:cubicBezTo>
                <a:close/>
                <a:moveTo>
                  <a:pt x="7910830" y="55634"/>
                </a:moveTo>
                <a:cubicBezTo>
                  <a:pt x="7913763" y="55634"/>
                  <a:pt x="7916475" y="56300"/>
                  <a:pt x="7918964" y="57634"/>
                </a:cubicBezTo>
                <a:cubicBezTo>
                  <a:pt x="7921453" y="58967"/>
                  <a:pt x="7923609" y="61079"/>
                  <a:pt x="7925432" y="63968"/>
                </a:cubicBezTo>
                <a:cubicBezTo>
                  <a:pt x="7927254" y="66857"/>
                  <a:pt x="7928654" y="70502"/>
                  <a:pt x="7929632" y="74903"/>
                </a:cubicBezTo>
                <a:cubicBezTo>
                  <a:pt x="7930609" y="79303"/>
                  <a:pt x="7931098" y="84571"/>
                  <a:pt x="7931099" y="90705"/>
                </a:cubicBezTo>
                <a:cubicBezTo>
                  <a:pt x="7931098" y="102884"/>
                  <a:pt x="7929210" y="111863"/>
                  <a:pt x="7925432" y="117641"/>
                </a:cubicBezTo>
                <a:cubicBezTo>
                  <a:pt x="7921653" y="123420"/>
                  <a:pt x="7916786" y="126309"/>
                  <a:pt x="7910830" y="126309"/>
                </a:cubicBezTo>
                <a:cubicBezTo>
                  <a:pt x="7904873" y="126309"/>
                  <a:pt x="7900005" y="123420"/>
                  <a:pt x="7896228" y="117641"/>
                </a:cubicBezTo>
                <a:cubicBezTo>
                  <a:pt x="7892450" y="111863"/>
                  <a:pt x="7890561" y="102884"/>
                  <a:pt x="7890561" y="90705"/>
                </a:cubicBezTo>
                <a:cubicBezTo>
                  <a:pt x="7890561" y="84571"/>
                  <a:pt x="7891049" y="79303"/>
                  <a:pt x="7892027" y="74903"/>
                </a:cubicBezTo>
                <a:cubicBezTo>
                  <a:pt x="7893005" y="70502"/>
                  <a:pt x="7894405" y="66857"/>
                  <a:pt x="7896228" y="63968"/>
                </a:cubicBezTo>
                <a:cubicBezTo>
                  <a:pt x="7898050" y="61079"/>
                  <a:pt x="7900206" y="58967"/>
                  <a:pt x="7902695" y="57634"/>
                </a:cubicBezTo>
                <a:cubicBezTo>
                  <a:pt x="7905184" y="56300"/>
                  <a:pt x="7907896" y="55634"/>
                  <a:pt x="7910830" y="55634"/>
                </a:cubicBezTo>
                <a:close/>
                <a:moveTo>
                  <a:pt x="7825105" y="55634"/>
                </a:moveTo>
                <a:cubicBezTo>
                  <a:pt x="7828038" y="55634"/>
                  <a:pt x="7830750" y="56300"/>
                  <a:pt x="7833239" y="57634"/>
                </a:cubicBezTo>
                <a:cubicBezTo>
                  <a:pt x="7835728" y="58967"/>
                  <a:pt x="7837884" y="61079"/>
                  <a:pt x="7839707" y="63968"/>
                </a:cubicBezTo>
                <a:cubicBezTo>
                  <a:pt x="7841529" y="66857"/>
                  <a:pt x="7842930" y="70502"/>
                  <a:pt x="7843907" y="74903"/>
                </a:cubicBezTo>
                <a:cubicBezTo>
                  <a:pt x="7844885" y="79303"/>
                  <a:pt x="7845374" y="84571"/>
                  <a:pt x="7845375" y="90705"/>
                </a:cubicBezTo>
                <a:cubicBezTo>
                  <a:pt x="7845374" y="102884"/>
                  <a:pt x="7843485" y="111863"/>
                  <a:pt x="7839707" y="117641"/>
                </a:cubicBezTo>
                <a:cubicBezTo>
                  <a:pt x="7835929" y="123420"/>
                  <a:pt x="7831061" y="126309"/>
                  <a:pt x="7825105" y="126309"/>
                </a:cubicBezTo>
                <a:cubicBezTo>
                  <a:pt x="7819149" y="126309"/>
                  <a:pt x="7814281" y="123420"/>
                  <a:pt x="7810503" y="117641"/>
                </a:cubicBezTo>
                <a:cubicBezTo>
                  <a:pt x="7806725" y="111863"/>
                  <a:pt x="7804836" y="102884"/>
                  <a:pt x="7804836" y="90705"/>
                </a:cubicBezTo>
                <a:cubicBezTo>
                  <a:pt x="7804836" y="84571"/>
                  <a:pt x="7805325" y="79303"/>
                  <a:pt x="7806302" y="74903"/>
                </a:cubicBezTo>
                <a:cubicBezTo>
                  <a:pt x="7807280" y="70502"/>
                  <a:pt x="7808681" y="66857"/>
                  <a:pt x="7810503" y="63968"/>
                </a:cubicBezTo>
                <a:cubicBezTo>
                  <a:pt x="7812326" y="61079"/>
                  <a:pt x="7814482" y="58967"/>
                  <a:pt x="7816971" y="57634"/>
                </a:cubicBezTo>
                <a:cubicBezTo>
                  <a:pt x="7819460" y="56300"/>
                  <a:pt x="7822171" y="55634"/>
                  <a:pt x="7825105" y="55634"/>
                </a:cubicBezTo>
                <a:close/>
                <a:moveTo>
                  <a:pt x="7586980" y="55634"/>
                </a:moveTo>
                <a:cubicBezTo>
                  <a:pt x="7589914" y="55634"/>
                  <a:pt x="7592625" y="56300"/>
                  <a:pt x="7595114" y="57634"/>
                </a:cubicBezTo>
                <a:cubicBezTo>
                  <a:pt x="7597603" y="58967"/>
                  <a:pt x="7599759" y="61079"/>
                  <a:pt x="7601582" y="63968"/>
                </a:cubicBezTo>
                <a:cubicBezTo>
                  <a:pt x="7603404" y="66857"/>
                  <a:pt x="7604804" y="70502"/>
                  <a:pt x="7605782" y="74903"/>
                </a:cubicBezTo>
                <a:cubicBezTo>
                  <a:pt x="7606759" y="79303"/>
                  <a:pt x="7607249" y="84571"/>
                  <a:pt x="7607250" y="90705"/>
                </a:cubicBezTo>
                <a:cubicBezTo>
                  <a:pt x="7607249" y="102884"/>
                  <a:pt x="7605360" y="111863"/>
                  <a:pt x="7601582" y="117641"/>
                </a:cubicBezTo>
                <a:cubicBezTo>
                  <a:pt x="7597803" y="123420"/>
                  <a:pt x="7592936" y="126309"/>
                  <a:pt x="7586980" y="126309"/>
                </a:cubicBezTo>
                <a:cubicBezTo>
                  <a:pt x="7581023" y="126309"/>
                  <a:pt x="7576155" y="123420"/>
                  <a:pt x="7572378" y="117641"/>
                </a:cubicBezTo>
                <a:cubicBezTo>
                  <a:pt x="7568600" y="111863"/>
                  <a:pt x="7566711" y="102884"/>
                  <a:pt x="7566711" y="90705"/>
                </a:cubicBezTo>
                <a:cubicBezTo>
                  <a:pt x="7566711" y="84571"/>
                  <a:pt x="7567200" y="79303"/>
                  <a:pt x="7568177" y="74903"/>
                </a:cubicBezTo>
                <a:cubicBezTo>
                  <a:pt x="7569155" y="70502"/>
                  <a:pt x="7570555" y="66857"/>
                  <a:pt x="7572378" y="63968"/>
                </a:cubicBezTo>
                <a:cubicBezTo>
                  <a:pt x="7574200" y="61079"/>
                  <a:pt x="7576356" y="58967"/>
                  <a:pt x="7578845" y="57634"/>
                </a:cubicBezTo>
                <a:cubicBezTo>
                  <a:pt x="7581335" y="56300"/>
                  <a:pt x="7584046" y="55634"/>
                  <a:pt x="7586980" y="55634"/>
                </a:cubicBezTo>
                <a:close/>
                <a:moveTo>
                  <a:pt x="7272655" y="55634"/>
                </a:moveTo>
                <a:cubicBezTo>
                  <a:pt x="7275588" y="55634"/>
                  <a:pt x="7278300" y="56300"/>
                  <a:pt x="7280789" y="57634"/>
                </a:cubicBezTo>
                <a:cubicBezTo>
                  <a:pt x="7283278" y="58967"/>
                  <a:pt x="7285434" y="61079"/>
                  <a:pt x="7287257" y="63968"/>
                </a:cubicBezTo>
                <a:cubicBezTo>
                  <a:pt x="7289079" y="66857"/>
                  <a:pt x="7290479" y="70502"/>
                  <a:pt x="7291457" y="74903"/>
                </a:cubicBezTo>
                <a:cubicBezTo>
                  <a:pt x="7292435" y="79303"/>
                  <a:pt x="7292923" y="84571"/>
                  <a:pt x="7292924" y="90705"/>
                </a:cubicBezTo>
                <a:cubicBezTo>
                  <a:pt x="7292923" y="102884"/>
                  <a:pt x="7291035" y="111863"/>
                  <a:pt x="7287257" y="117641"/>
                </a:cubicBezTo>
                <a:cubicBezTo>
                  <a:pt x="7283479" y="123420"/>
                  <a:pt x="7278611" y="126309"/>
                  <a:pt x="7272655" y="126309"/>
                </a:cubicBezTo>
                <a:cubicBezTo>
                  <a:pt x="7266698" y="126309"/>
                  <a:pt x="7261831" y="123420"/>
                  <a:pt x="7258053" y="117641"/>
                </a:cubicBezTo>
                <a:cubicBezTo>
                  <a:pt x="7254275" y="111863"/>
                  <a:pt x="7252386" y="102884"/>
                  <a:pt x="7252386" y="90705"/>
                </a:cubicBezTo>
                <a:cubicBezTo>
                  <a:pt x="7252386" y="84571"/>
                  <a:pt x="7252875" y="79303"/>
                  <a:pt x="7253852" y="74903"/>
                </a:cubicBezTo>
                <a:cubicBezTo>
                  <a:pt x="7254830" y="70502"/>
                  <a:pt x="7256230" y="66857"/>
                  <a:pt x="7258053" y="63968"/>
                </a:cubicBezTo>
                <a:cubicBezTo>
                  <a:pt x="7259875" y="61079"/>
                  <a:pt x="7262031" y="58967"/>
                  <a:pt x="7264520" y="57634"/>
                </a:cubicBezTo>
                <a:cubicBezTo>
                  <a:pt x="7267009" y="56300"/>
                  <a:pt x="7269721" y="55634"/>
                  <a:pt x="7272655" y="55634"/>
                </a:cubicBezTo>
                <a:close/>
                <a:moveTo>
                  <a:pt x="7110730" y="55634"/>
                </a:moveTo>
                <a:cubicBezTo>
                  <a:pt x="7113663" y="55634"/>
                  <a:pt x="7116375" y="56300"/>
                  <a:pt x="7118864" y="57634"/>
                </a:cubicBezTo>
                <a:cubicBezTo>
                  <a:pt x="7121353" y="58967"/>
                  <a:pt x="7123509" y="61079"/>
                  <a:pt x="7125332" y="63968"/>
                </a:cubicBezTo>
                <a:cubicBezTo>
                  <a:pt x="7127154" y="66857"/>
                  <a:pt x="7128554" y="70502"/>
                  <a:pt x="7129532" y="74903"/>
                </a:cubicBezTo>
                <a:cubicBezTo>
                  <a:pt x="7130509" y="79303"/>
                  <a:pt x="7130998" y="84571"/>
                  <a:pt x="7130999" y="90705"/>
                </a:cubicBezTo>
                <a:cubicBezTo>
                  <a:pt x="7130998" y="102884"/>
                  <a:pt x="7129110" y="111863"/>
                  <a:pt x="7125332" y="117641"/>
                </a:cubicBezTo>
                <a:cubicBezTo>
                  <a:pt x="7121553" y="123420"/>
                  <a:pt x="7116686" y="126309"/>
                  <a:pt x="7110730" y="126309"/>
                </a:cubicBezTo>
                <a:cubicBezTo>
                  <a:pt x="7104773" y="126309"/>
                  <a:pt x="7099905" y="123420"/>
                  <a:pt x="7096128" y="117641"/>
                </a:cubicBezTo>
                <a:cubicBezTo>
                  <a:pt x="7092350" y="111863"/>
                  <a:pt x="7090461" y="102884"/>
                  <a:pt x="7090461" y="90705"/>
                </a:cubicBezTo>
                <a:cubicBezTo>
                  <a:pt x="7090461" y="84571"/>
                  <a:pt x="7090949" y="79303"/>
                  <a:pt x="7091927" y="74903"/>
                </a:cubicBezTo>
                <a:cubicBezTo>
                  <a:pt x="7092905" y="70502"/>
                  <a:pt x="7094305" y="66857"/>
                  <a:pt x="7096128" y="63968"/>
                </a:cubicBezTo>
                <a:cubicBezTo>
                  <a:pt x="7097950" y="61079"/>
                  <a:pt x="7100106" y="58967"/>
                  <a:pt x="7102595" y="57634"/>
                </a:cubicBezTo>
                <a:cubicBezTo>
                  <a:pt x="7105084" y="56300"/>
                  <a:pt x="7107796" y="55634"/>
                  <a:pt x="7110730" y="55634"/>
                </a:cubicBezTo>
                <a:close/>
                <a:moveTo>
                  <a:pt x="6872605" y="55634"/>
                </a:moveTo>
                <a:cubicBezTo>
                  <a:pt x="6875538" y="55634"/>
                  <a:pt x="6878250" y="56300"/>
                  <a:pt x="6880739" y="57634"/>
                </a:cubicBezTo>
                <a:cubicBezTo>
                  <a:pt x="6883228" y="58967"/>
                  <a:pt x="6885384" y="61079"/>
                  <a:pt x="6887207" y="63968"/>
                </a:cubicBezTo>
                <a:cubicBezTo>
                  <a:pt x="6889029" y="66857"/>
                  <a:pt x="6890429" y="70502"/>
                  <a:pt x="6891407" y="74903"/>
                </a:cubicBezTo>
                <a:cubicBezTo>
                  <a:pt x="6892385" y="79303"/>
                  <a:pt x="6892873" y="84571"/>
                  <a:pt x="6892874" y="90705"/>
                </a:cubicBezTo>
                <a:cubicBezTo>
                  <a:pt x="6892873" y="102884"/>
                  <a:pt x="6890985" y="111863"/>
                  <a:pt x="6887207" y="117641"/>
                </a:cubicBezTo>
                <a:cubicBezTo>
                  <a:pt x="6883429" y="123420"/>
                  <a:pt x="6878561" y="126309"/>
                  <a:pt x="6872605" y="126309"/>
                </a:cubicBezTo>
                <a:cubicBezTo>
                  <a:pt x="6866648" y="126309"/>
                  <a:pt x="6861781" y="123420"/>
                  <a:pt x="6858003" y="117641"/>
                </a:cubicBezTo>
                <a:cubicBezTo>
                  <a:pt x="6854225" y="111863"/>
                  <a:pt x="6852336" y="102884"/>
                  <a:pt x="6852336" y="90705"/>
                </a:cubicBezTo>
                <a:cubicBezTo>
                  <a:pt x="6852336" y="84571"/>
                  <a:pt x="6852825" y="79303"/>
                  <a:pt x="6853802" y="74903"/>
                </a:cubicBezTo>
                <a:cubicBezTo>
                  <a:pt x="6854780" y="70502"/>
                  <a:pt x="6856180" y="66857"/>
                  <a:pt x="6858003" y="63968"/>
                </a:cubicBezTo>
                <a:cubicBezTo>
                  <a:pt x="6859825" y="61079"/>
                  <a:pt x="6861981" y="58967"/>
                  <a:pt x="6864470" y="57634"/>
                </a:cubicBezTo>
                <a:cubicBezTo>
                  <a:pt x="6866959" y="56300"/>
                  <a:pt x="6869671" y="55634"/>
                  <a:pt x="6872605" y="55634"/>
                </a:cubicBezTo>
                <a:close/>
                <a:moveTo>
                  <a:pt x="6720205" y="55634"/>
                </a:moveTo>
                <a:cubicBezTo>
                  <a:pt x="6723138" y="55634"/>
                  <a:pt x="6725849" y="56300"/>
                  <a:pt x="6728339" y="57634"/>
                </a:cubicBezTo>
                <a:cubicBezTo>
                  <a:pt x="6730828" y="58967"/>
                  <a:pt x="6732984" y="61079"/>
                  <a:pt x="6734806" y="63968"/>
                </a:cubicBezTo>
                <a:cubicBezTo>
                  <a:pt x="6736629" y="66857"/>
                  <a:pt x="6738029" y="70502"/>
                  <a:pt x="6739007" y="74903"/>
                </a:cubicBezTo>
                <a:cubicBezTo>
                  <a:pt x="6739984" y="79303"/>
                  <a:pt x="6740473" y="84571"/>
                  <a:pt x="6740474" y="90705"/>
                </a:cubicBezTo>
                <a:cubicBezTo>
                  <a:pt x="6740473" y="102884"/>
                  <a:pt x="6738585" y="111863"/>
                  <a:pt x="6734806" y="117641"/>
                </a:cubicBezTo>
                <a:cubicBezTo>
                  <a:pt x="6731029" y="123420"/>
                  <a:pt x="6726161" y="126309"/>
                  <a:pt x="6720205" y="126309"/>
                </a:cubicBezTo>
                <a:cubicBezTo>
                  <a:pt x="6714248" y="126309"/>
                  <a:pt x="6709381" y="123420"/>
                  <a:pt x="6705603" y="117641"/>
                </a:cubicBezTo>
                <a:cubicBezTo>
                  <a:pt x="6701825" y="111863"/>
                  <a:pt x="6699935" y="102884"/>
                  <a:pt x="6699935" y="90705"/>
                </a:cubicBezTo>
                <a:cubicBezTo>
                  <a:pt x="6699935" y="84571"/>
                  <a:pt x="6700425" y="79303"/>
                  <a:pt x="6701402" y="74903"/>
                </a:cubicBezTo>
                <a:cubicBezTo>
                  <a:pt x="6702380" y="70502"/>
                  <a:pt x="6703780" y="66857"/>
                  <a:pt x="6705603" y="63968"/>
                </a:cubicBezTo>
                <a:cubicBezTo>
                  <a:pt x="6707425" y="61079"/>
                  <a:pt x="6709581" y="58967"/>
                  <a:pt x="6712070" y="57634"/>
                </a:cubicBezTo>
                <a:cubicBezTo>
                  <a:pt x="6714559" y="56300"/>
                  <a:pt x="6717270" y="55634"/>
                  <a:pt x="6720205" y="55634"/>
                </a:cubicBezTo>
                <a:close/>
                <a:moveTo>
                  <a:pt x="6558280" y="55634"/>
                </a:moveTo>
                <a:cubicBezTo>
                  <a:pt x="6561213" y="55634"/>
                  <a:pt x="6563925" y="56300"/>
                  <a:pt x="6566414" y="57634"/>
                </a:cubicBezTo>
                <a:cubicBezTo>
                  <a:pt x="6568903" y="58967"/>
                  <a:pt x="6571059" y="61079"/>
                  <a:pt x="6572881" y="63968"/>
                </a:cubicBezTo>
                <a:cubicBezTo>
                  <a:pt x="6574704" y="66857"/>
                  <a:pt x="6576104" y="70502"/>
                  <a:pt x="6577082" y="74903"/>
                </a:cubicBezTo>
                <a:cubicBezTo>
                  <a:pt x="6578059" y="79303"/>
                  <a:pt x="6578549" y="84571"/>
                  <a:pt x="6578549" y="90705"/>
                </a:cubicBezTo>
                <a:cubicBezTo>
                  <a:pt x="6578549" y="102884"/>
                  <a:pt x="6576660" y="111863"/>
                  <a:pt x="6572881" y="117641"/>
                </a:cubicBezTo>
                <a:cubicBezTo>
                  <a:pt x="6569103" y="123420"/>
                  <a:pt x="6564236" y="126309"/>
                  <a:pt x="6558280" y="126309"/>
                </a:cubicBezTo>
                <a:cubicBezTo>
                  <a:pt x="6552323" y="126309"/>
                  <a:pt x="6547456" y="123420"/>
                  <a:pt x="6543678" y="117641"/>
                </a:cubicBezTo>
                <a:cubicBezTo>
                  <a:pt x="6539899" y="111863"/>
                  <a:pt x="6538011" y="102884"/>
                  <a:pt x="6538011" y="90705"/>
                </a:cubicBezTo>
                <a:cubicBezTo>
                  <a:pt x="6538011" y="84571"/>
                  <a:pt x="6538499" y="79303"/>
                  <a:pt x="6539477" y="74903"/>
                </a:cubicBezTo>
                <a:cubicBezTo>
                  <a:pt x="6540455" y="70502"/>
                  <a:pt x="6541855" y="66857"/>
                  <a:pt x="6543678" y="63968"/>
                </a:cubicBezTo>
                <a:cubicBezTo>
                  <a:pt x="6545500" y="61079"/>
                  <a:pt x="6547656" y="58967"/>
                  <a:pt x="6550145" y="57634"/>
                </a:cubicBezTo>
                <a:cubicBezTo>
                  <a:pt x="6552634" y="56300"/>
                  <a:pt x="6555346" y="55634"/>
                  <a:pt x="6558280" y="55634"/>
                </a:cubicBezTo>
                <a:close/>
                <a:moveTo>
                  <a:pt x="6482079" y="55634"/>
                </a:moveTo>
                <a:cubicBezTo>
                  <a:pt x="6485013" y="55634"/>
                  <a:pt x="6487724" y="56300"/>
                  <a:pt x="6490214" y="57634"/>
                </a:cubicBezTo>
                <a:cubicBezTo>
                  <a:pt x="6492702" y="58967"/>
                  <a:pt x="6494859" y="61079"/>
                  <a:pt x="6496681" y="63968"/>
                </a:cubicBezTo>
                <a:cubicBezTo>
                  <a:pt x="6498503" y="66857"/>
                  <a:pt x="6499904" y="70502"/>
                  <a:pt x="6500882" y="74903"/>
                </a:cubicBezTo>
                <a:cubicBezTo>
                  <a:pt x="6501859" y="79303"/>
                  <a:pt x="6502349" y="84571"/>
                  <a:pt x="6502349" y="90705"/>
                </a:cubicBezTo>
                <a:cubicBezTo>
                  <a:pt x="6502349" y="102884"/>
                  <a:pt x="6500460" y="111863"/>
                  <a:pt x="6496681" y="117641"/>
                </a:cubicBezTo>
                <a:cubicBezTo>
                  <a:pt x="6492902" y="123420"/>
                  <a:pt x="6488035" y="126309"/>
                  <a:pt x="6482079" y="126309"/>
                </a:cubicBezTo>
                <a:cubicBezTo>
                  <a:pt x="6476123" y="126309"/>
                  <a:pt x="6471255" y="123420"/>
                  <a:pt x="6467478" y="117641"/>
                </a:cubicBezTo>
                <a:cubicBezTo>
                  <a:pt x="6463699" y="111863"/>
                  <a:pt x="6461810" y="102884"/>
                  <a:pt x="6461810" y="90705"/>
                </a:cubicBezTo>
                <a:cubicBezTo>
                  <a:pt x="6461810" y="84571"/>
                  <a:pt x="6462299" y="79303"/>
                  <a:pt x="6463277" y="74903"/>
                </a:cubicBezTo>
                <a:cubicBezTo>
                  <a:pt x="6464255" y="70502"/>
                  <a:pt x="6465655" y="66857"/>
                  <a:pt x="6467478" y="63968"/>
                </a:cubicBezTo>
                <a:cubicBezTo>
                  <a:pt x="6469300" y="61079"/>
                  <a:pt x="6471455" y="58967"/>
                  <a:pt x="6473945" y="57634"/>
                </a:cubicBezTo>
                <a:cubicBezTo>
                  <a:pt x="6476434" y="56300"/>
                  <a:pt x="6479146" y="55634"/>
                  <a:pt x="6482079" y="55634"/>
                </a:cubicBezTo>
                <a:close/>
                <a:moveTo>
                  <a:pt x="6158230" y="55634"/>
                </a:moveTo>
                <a:cubicBezTo>
                  <a:pt x="6161163" y="55634"/>
                  <a:pt x="6163875" y="56300"/>
                  <a:pt x="6166364" y="57634"/>
                </a:cubicBezTo>
                <a:cubicBezTo>
                  <a:pt x="6168853" y="58967"/>
                  <a:pt x="6171009" y="61079"/>
                  <a:pt x="6172831" y="63968"/>
                </a:cubicBezTo>
                <a:cubicBezTo>
                  <a:pt x="6174654" y="66857"/>
                  <a:pt x="6176054" y="70502"/>
                  <a:pt x="6177032" y="74903"/>
                </a:cubicBezTo>
                <a:cubicBezTo>
                  <a:pt x="6178009" y="79303"/>
                  <a:pt x="6178499" y="84571"/>
                  <a:pt x="6178499" y="90705"/>
                </a:cubicBezTo>
                <a:cubicBezTo>
                  <a:pt x="6178499" y="102884"/>
                  <a:pt x="6176610" y="111863"/>
                  <a:pt x="6172831" y="117641"/>
                </a:cubicBezTo>
                <a:cubicBezTo>
                  <a:pt x="6169053" y="123420"/>
                  <a:pt x="6164186" y="126309"/>
                  <a:pt x="6158230" y="126309"/>
                </a:cubicBezTo>
                <a:cubicBezTo>
                  <a:pt x="6152273" y="126309"/>
                  <a:pt x="6147406" y="123420"/>
                  <a:pt x="6143628" y="117641"/>
                </a:cubicBezTo>
                <a:cubicBezTo>
                  <a:pt x="6139849" y="111863"/>
                  <a:pt x="6137961" y="102884"/>
                  <a:pt x="6137961" y="90705"/>
                </a:cubicBezTo>
                <a:cubicBezTo>
                  <a:pt x="6137961" y="84571"/>
                  <a:pt x="6138449" y="79303"/>
                  <a:pt x="6139427" y="74903"/>
                </a:cubicBezTo>
                <a:cubicBezTo>
                  <a:pt x="6140405" y="70502"/>
                  <a:pt x="6141805" y="66857"/>
                  <a:pt x="6143628" y="63968"/>
                </a:cubicBezTo>
                <a:cubicBezTo>
                  <a:pt x="6145450" y="61079"/>
                  <a:pt x="6147606" y="58967"/>
                  <a:pt x="6150095" y="57634"/>
                </a:cubicBezTo>
                <a:cubicBezTo>
                  <a:pt x="6152584" y="56300"/>
                  <a:pt x="6155296" y="55634"/>
                  <a:pt x="6158230" y="55634"/>
                </a:cubicBezTo>
                <a:close/>
                <a:moveTo>
                  <a:pt x="5681979" y="55634"/>
                </a:moveTo>
                <a:cubicBezTo>
                  <a:pt x="5684913" y="55634"/>
                  <a:pt x="5687624" y="56300"/>
                  <a:pt x="5690114" y="57634"/>
                </a:cubicBezTo>
                <a:cubicBezTo>
                  <a:pt x="5692602" y="58967"/>
                  <a:pt x="5694759" y="61079"/>
                  <a:pt x="5696581" y="63968"/>
                </a:cubicBezTo>
                <a:cubicBezTo>
                  <a:pt x="5698404" y="66857"/>
                  <a:pt x="5699804" y="70502"/>
                  <a:pt x="5700782" y="74903"/>
                </a:cubicBezTo>
                <a:cubicBezTo>
                  <a:pt x="5701759" y="79303"/>
                  <a:pt x="5702249" y="84571"/>
                  <a:pt x="5702249" y="90705"/>
                </a:cubicBezTo>
                <a:cubicBezTo>
                  <a:pt x="5702249" y="102884"/>
                  <a:pt x="5700360" y="111863"/>
                  <a:pt x="5696581" y="117641"/>
                </a:cubicBezTo>
                <a:cubicBezTo>
                  <a:pt x="5692803" y="123420"/>
                  <a:pt x="5687935" y="126309"/>
                  <a:pt x="5681979" y="126309"/>
                </a:cubicBezTo>
                <a:cubicBezTo>
                  <a:pt x="5676023" y="126309"/>
                  <a:pt x="5671155" y="123420"/>
                  <a:pt x="5667378" y="117641"/>
                </a:cubicBezTo>
                <a:cubicBezTo>
                  <a:pt x="5663599" y="111863"/>
                  <a:pt x="5661710" y="102884"/>
                  <a:pt x="5661710" y="90705"/>
                </a:cubicBezTo>
                <a:cubicBezTo>
                  <a:pt x="5661710" y="84571"/>
                  <a:pt x="5662200" y="79303"/>
                  <a:pt x="5663177" y="74903"/>
                </a:cubicBezTo>
                <a:cubicBezTo>
                  <a:pt x="5664155" y="70502"/>
                  <a:pt x="5665555" y="66857"/>
                  <a:pt x="5667378" y="63968"/>
                </a:cubicBezTo>
                <a:cubicBezTo>
                  <a:pt x="5669200" y="61079"/>
                  <a:pt x="5671356" y="58967"/>
                  <a:pt x="5673845" y="57634"/>
                </a:cubicBezTo>
                <a:cubicBezTo>
                  <a:pt x="5676334" y="56300"/>
                  <a:pt x="5679046" y="55634"/>
                  <a:pt x="5681979" y="55634"/>
                </a:cubicBezTo>
                <a:close/>
                <a:moveTo>
                  <a:pt x="5443854" y="55634"/>
                </a:moveTo>
                <a:cubicBezTo>
                  <a:pt x="5446788" y="55634"/>
                  <a:pt x="5449499" y="56300"/>
                  <a:pt x="5451989" y="57634"/>
                </a:cubicBezTo>
                <a:cubicBezTo>
                  <a:pt x="5454477" y="58967"/>
                  <a:pt x="5456634" y="61079"/>
                  <a:pt x="5458456" y="63968"/>
                </a:cubicBezTo>
                <a:cubicBezTo>
                  <a:pt x="5460279" y="66857"/>
                  <a:pt x="5461679" y="70502"/>
                  <a:pt x="5462657" y="74903"/>
                </a:cubicBezTo>
                <a:cubicBezTo>
                  <a:pt x="5463634" y="79303"/>
                  <a:pt x="5464123" y="84571"/>
                  <a:pt x="5464123" y="90705"/>
                </a:cubicBezTo>
                <a:cubicBezTo>
                  <a:pt x="5464123" y="102884"/>
                  <a:pt x="5462235" y="111863"/>
                  <a:pt x="5458456" y="117641"/>
                </a:cubicBezTo>
                <a:cubicBezTo>
                  <a:pt x="5454678" y="123420"/>
                  <a:pt x="5449811" y="126309"/>
                  <a:pt x="5443854" y="126309"/>
                </a:cubicBezTo>
                <a:cubicBezTo>
                  <a:pt x="5437898" y="126309"/>
                  <a:pt x="5433030" y="123420"/>
                  <a:pt x="5429253" y="117641"/>
                </a:cubicBezTo>
                <a:cubicBezTo>
                  <a:pt x="5425475" y="111863"/>
                  <a:pt x="5423585" y="102884"/>
                  <a:pt x="5423585" y="90705"/>
                </a:cubicBezTo>
                <a:cubicBezTo>
                  <a:pt x="5423585" y="84571"/>
                  <a:pt x="5424075" y="79303"/>
                  <a:pt x="5425052" y="74903"/>
                </a:cubicBezTo>
                <a:cubicBezTo>
                  <a:pt x="5426030" y="70502"/>
                  <a:pt x="5427430" y="66857"/>
                  <a:pt x="5429253" y="63968"/>
                </a:cubicBezTo>
                <a:cubicBezTo>
                  <a:pt x="5431075" y="61079"/>
                  <a:pt x="5433230" y="58967"/>
                  <a:pt x="5435720" y="57634"/>
                </a:cubicBezTo>
                <a:cubicBezTo>
                  <a:pt x="5438209" y="56300"/>
                  <a:pt x="5440921" y="55634"/>
                  <a:pt x="5443854" y="55634"/>
                </a:cubicBezTo>
                <a:close/>
                <a:moveTo>
                  <a:pt x="5053330" y="55634"/>
                </a:moveTo>
                <a:cubicBezTo>
                  <a:pt x="5056263" y="55634"/>
                  <a:pt x="5058974" y="56300"/>
                  <a:pt x="5061463" y="57634"/>
                </a:cubicBezTo>
                <a:cubicBezTo>
                  <a:pt x="5063952" y="58967"/>
                  <a:pt x="5066109" y="61079"/>
                  <a:pt x="5067931" y="63968"/>
                </a:cubicBezTo>
                <a:cubicBezTo>
                  <a:pt x="5069753" y="66857"/>
                  <a:pt x="5071153" y="70502"/>
                  <a:pt x="5072133" y="74903"/>
                </a:cubicBezTo>
                <a:cubicBezTo>
                  <a:pt x="5073109" y="79303"/>
                  <a:pt x="5073598" y="84571"/>
                  <a:pt x="5073598" y="90705"/>
                </a:cubicBezTo>
                <a:cubicBezTo>
                  <a:pt x="5073598" y="102884"/>
                  <a:pt x="5071709" y="111863"/>
                  <a:pt x="5067931" y="117641"/>
                </a:cubicBezTo>
                <a:cubicBezTo>
                  <a:pt x="5064152" y="123420"/>
                  <a:pt x="5059285" y="126309"/>
                  <a:pt x="5053330" y="126309"/>
                </a:cubicBezTo>
                <a:cubicBezTo>
                  <a:pt x="5047373" y="126309"/>
                  <a:pt x="5042505" y="123420"/>
                  <a:pt x="5038727" y="117641"/>
                </a:cubicBezTo>
                <a:cubicBezTo>
                  <a:pt x="5034949" y="111863"/>
                  <a:pt x="5033060" y="102884"/>
                  <a:pt x="5033060" y="90705"/>
                </a:cubicBezTo>
                <a:cubicBezTo>
                  <a:pt x="5033060" y="84571"/>
                  <a:pt x="5033548" y="79303"/>
                  <a:pt x="5034527" y="74903"/>
                </a:cubicBezTo>
                <a:cubicBezTo>
                  <a:pt x="5035505" y="70502"/>
                  <a:pt x="5036905" y="66857"/>
                  <a:pt x="5038727" y="63968"/>
                </a:cubicBezTo>
                <a:cubicBezTo>
                  <a:pt x="5040550" y="61079"/>
                  <a:pt x="5042705" y="58967"/>
                  <a:pt x="5045195" y="57634"/>
                </a:cubicBezTo>
                <a:cubicBezTo>
                  <a:pt x="5047684" y="56300"/>
                  <a:pt x="5050395" y="55634"/>
                  <a:pt x="5053330" y="55634"/>
                </a:cubicBezTo>
                <a:close/>
                <a:moveTo>
                  <a:pt x="4729479" y="55634"/>
                </a:moveTo>
                <a:cubicBezTo>
                  <a:pt x="4732413" y="55634"/>
                  <a:pt x="4735124" y="56300"/>
                  <a:pt x="4737614" y="57634"/>
                </a:cubicBezTo>
                <a:cubicBezTo>
                  <a:pt x="4740102" y="58967"/>
                  <a:pt x="4742258" y="61079"/>
                  <a:pt x="4744081" y="63968"/>
                </a:cubicBezTo>
                <a:cubicBezTo>
                  <a:pt x="4745904" y="66857"/>
                  <a:pt x="4747304" y="70502"/>
                  <a:pt x="4748281" y="74903"/>
                </a:cubicBezTo>
                <a:cubicBezTo>
                  <a:pt x="4749259" y="79303"/>
                  <a:pt x="4749748" y="84571"/>
                  <a:pt x="4749748" y="90705"/>
                </a:cubicBezTo>
                <a:cubicBezTo>
                  <a:pt x="4749748" y="102884"/>
                  <a:pt x="4747859" y="111863"/>
                  <a:pt x="4744081" y="117641"/>
                </a:cubicBezTo>
                <a:cubicBezTo>
                  <a:pt x="4740303" y="123420"/>
                  <a:pt x="4735436" y="126309"/>
                  <a:pt x="4729479" y="126309"/>
                </a:cubicBezTo>
                <a:cubicBezTo>
                  <a:pt x="4723523" y="126309"/>
                  <a:pt x="4718655" y="123420"/>
                  <a:pt x="4714877" y="117641"/>
                </a:cubicBezTo>
                <a:cubicBezTo>
                  <a:pt x="4711099" y="111863"/>
                  <a:pt x="4709210" y="102884"/>
                  <a:pt x="4709210" y="90705"/>
                </a:cubicBezTo>
                <a:cubicBezTo>
                  <a:pt x="4709210" y="84571"/>
                  <a:pt x="4709699" y="79303"/>
                  <a:pt x="4710677" y="74903"/>
                </a:cubicBezTo>
                <a:cubicBezTo>
                  <a:pt x="4711655" y="70502"/>
                  <a:pt x="4713055" y="66857"/>
                  <a:pt x="4714877" y="63968"/>
                </a:cubicBezTo>
                <a:cubicBezTo>
                  <a:pt x="4716699" y="61079"/>
                  <a:pt x="4718855" y="58967"/>
                  <a:pt x="4721345" y="57634"/>
                </a:cubicBezTo>
                <a:cubicBezTo>
                  <a:pt x="4723834" y="56300"/>
                  <a:pt x="4726546" y="55634"/>
                  <a:pt x="4729479" y="55634"/>
                </a:cubicBezTo>
                <a:close/>
                <a:moveTo>
                  <a:pt x="4577080" y="55634"/>
                </a:moveTo>
                <a:cubicBezTo>
                  <a:pt x="4580013" y="55634"/>
                  <a:pt x="4582725" y="56300"/>
                  <a:pt x="4585214" y="57634"/>
                </a:cubicBezTo>
                <a:cubicBezTo>
                  <a:pt x="4587703" y="58967"/>
                  <a:pt x="4589858" y="61079"/>
                  <a:pt x="4591681" y="63968"/>
                </a:cubicBezTo>
                <a:cubicBezTo>
                  <a:pt x="4593504" y="66857"/>
                  <a:pt x="4594903" y="70502"/>
                  <a:pt x="4595882" y="74903"/>
                </a:cubicBezTo>
                <a:cubicBezTo>
                  <a:pt x="4596859" y="79303"/>
                  <a:pt x="4597348" y="84571"/>
                  <a:pt x="4597349" y="90705"/>
                </a:cubicBezTo>
                <a:cubicBezTo>
                  <a:pt x="4597348" y="102884"/>
                  <a:pt x="4595459" y="111863"/>
                  <a:pt x="4591681" y="117641"/>
                </a:cubicBezTo>
                <a:cubicBezTo>
                  <a:pt x="4587903" y="123420"/>
                  <a:pt x="4583036" y="126309"/>
                  <a:pt x="4577080" y="126309"/>
                </a:cubicBezTo>
                <a:cubicBezTo>
                  <a:pt x="4571123" y="126309"/>
                  <a:pt x="4566256" y="123420"/>
                  <a:pt x="4562478" y="117641"/>
                </a:cubicBezTo>
                <a:cubicBezTo>
                  <a:pt x="4558699" y="111863"/>
                  <a:pt x="4556810" y="102884"/>
                  <a:pt x="4556810" y="90705"/>
                </a:cubicBezTo>
                <a:cubicBezTo>
                  <a:pt x="4556810" y="84571"/>
                  <a:pt x="4557299" y="79303"/>
                  <a:pt x="4558277" y="74903"/>
                </a:cubicBezTo>
                <a:cubicBezTo>
                  <a:pt x="4559254" y="70502"/>
                  <a:pt x="4560655" y="66857"/>
                  <a:pt x="4562478" y="63968"/>
                </a:cubicBezTo>
                <a:cubicBezTo>
                  <a:pt x="4564300" y="61079"/>
                  <a:pt x="4566456" y="58967"/>
                  <a:pt x="4568945" y="57634"/>
                </a:cubicBezTo>
                <a:cubicBezTo>
                  <a:pt x="4571435" y="56300"/>
                  <a:pt x="4574145" y="55634"/>
                  <a:pt x="4577080" y="55634"/>
                </a:cubicBezTo>
                <a:close/>
                <a:moveTo>
                  <a:pt x="4491355" y="55634"/>
                </a:moveTo>
                <a:cubicBezTo>
                  <a:pt x="4494288" y="55634"/>
                  <a:pt x="4496999" y="56300"/>
                  <a:pt x="4499489" y="57634"/>
                </a:cubicBezTo>
                <a:cubicBezTo>
                  <a:pt x="4501977" y="58967"/>
                  <a:pt x="4504134" y="61079"/>
                  <a:pt x="4505956" y="63968"/>
                </a:cubicBezTo>
                <a:cubicBezTo>
                  <a:pt x="4507779" y="66857"/>
                  <a:pt x="4509179" y="70502"/>
                  <a:pt x="4510157" y="74903"/>
                </a:cubicBezTo>
                <a:cubicBezTo>
                  <a:pt x="4511134" y="79303"/>
                  <a:pt x="4511624" y="84571"/>
                  <a:pt x="4511624" y="90705"/>
                </a:cubicBezTo>
                <a:cubicBezTo>
                  <a:pt x="4511624" y="102884"/>
                  <a:pt x="4509734" y="111863"/>
                  <a:pt x="4505956" y="117641"/>
                </a:cubicBezTo>
                <a:cubicBezTo>
                  <a:pt x="4502178" y="123420"/>
                  <a:pt x="4497311" y="126309"/>
                  <a:pt x="4491355" y="126309"/>
                </a:cubicBezTo>
                <a:cubicBezTo>
                  <a:pt x="4485398" y="126309"/>
                  <a:pt x="4480530" y="123420"/>
                  <a:pt x="4476753" y="117641"/>
                </a:cubicBezTo>
                <a:cubicBezTo>
                  <a:pt x="4472974" y="111863"/>
                  <a:pt x="4471085" y="102884"/>
                  <a:pt x="4471085" y="90705"/>
                </a:cubicBezTo>
                <a:cubicBezTo>
                  <a:pt x="4471085" y="84571"/>
                  <a:pt x="4471575" y="79303"/>
                  <a:pt x="4472552" y="74903"/>
                </a:cubicBezTo>
                <a:cubicBezTo>
                  <a:pt x="4473530" y="70502"/>
                  <a:pt x="4474930" y="66857"/>
                  <a:pt x="4476753" y="63968"/>
                </a:cubicBezTo>
                <a:cubicBezTo>
                  <a:pt x="4478575" y="61079"/>
                  <a:pt x="4480731" y="58967"/>
                  <a:pt x="4483220" y="57634"/>
                </a:cubicBezTo>
                <a:cubicBezTo>
                  <a:pt x="4485709" y="56300"/>
                  <a:pt x="4488421" y="55634"/>
                  <a:pt x="4491355" y="55634"/>
                </a:cubicBezTo>
                <a:close/>
                <a:moveTo>
                  <a:pt x="4415155" y="55634"/>
                </a:moveTo>
                <a:cubicBezTo>
                  <a:pt x="4418088" y="55634"/>
                  <a:pt x="4420800" y="56300"/>
                  <a:pt x="4423289" y="57634"/>
                </a:cubicBezTo>
                <a:cubicBezTo>
                  <a:pt x="4425778" y="58967"/>
                  <a:pt x="4427933" y="61079"/>
                  <a:pt x="4429757" y="63968"/>
                </a:cubicBezTo>
                <a:cubicBezTo>
                  <a:pt x="4431579" y="66857"/>
                  <a:pt x="4432979" y="70502"/>
                  <a:pt x="4433957" y="74903"/>
                </a:cubicBezTo>
                <a:cubicBezTo>
                  <a:pt x="4434934" y="79303"/>
                  <a:pt x="4435423" y="84571"/>
                  <a:pt x="4435423" y="90705"/>
                </a:cubicBezTo>
                <a:cubicBezTo>
                  <a:pt x="4435423" y="102884"/>
                  <a:pt x="4433535" y="111863"/>
                  <a:pt x="4429757" y="117641"/>
                </a:cubicBezTo>
                <a:cubicBezTo>
                  <a:pt x="4425978" y="123420"/>
                  <a:pt x="4421111" y="126309"/>
                  <a:pt x="4415155" y="126309"/>
                </a:cubicBezTo>
                <a:cubicBezTo>
                  <a:pt x="4409198" y="126309"/>
                  <a:pt x="4404330" y="123420"/>
                  <a:pt x="4400553" y="117641"/>
                </a:cubicBezTo>
                <a:cubicBezTo>
                  <a:pt x="4396775" y="111863"/>
                  <a:pt x="4394886" y="102884"/>
                  <a:pt x="4394886" y="90705"/>
                </a:cubicBezTo>
                <a:cubicBezTo>
                  <a:pt x="4394886" y="84571"/>
                  <a:pt x="4395374" y="79303"/>
                  <a:pt x="4396352" y="74903"/>
                </a:cubicBezTo>
                <a:cubicBezTo>
                  <a:pt x="4397330" y="70502"/>
                  <a:pt x="4398730" y="66857"/>
                  <a:pt x="4400553" y="63968"/>
                </a:cubicBezTo>
                <a:cubicBezTo>
                  <a:pt x="4402375" y="61079"/>
                  <a:pt x="4404531" y="58967"/>
                  <a:pt x="4407020" y="57634"/>
                </a:cubicBezTo>
                <a:cubicBezTo>
                  <a:pt x="4409509" y="56300"/>
                  <a:pt x="4412221" y="55634"/>
                  <a:pt x="4415155" y="55634"/>
                </a:cubicBezTo>
                <a:close/>
                <a:moveTo>
                  <a:pt x="4338955" y="55634"/>
                </a:moveTo>
                <a:cubicBezTo>
                  <a:pt x="4341888" y="55634"/>
                  <a:pt x="4344600" y="56300"/>
                  <a:pt x="4347089" y="57634"/>
                </a:cubicBezTo>
                <a:cubicBezTo>
                  <a:pt x="4349579" y="58967"/>
                  <a:pt x="4351734" y="61079"/>
                  <a:pt x="4353557" y="63968"/>
                </a:cubicBezTo>
                <a:cubicBezTo>
                  <a:pt x="4355379" y="66857"/>
                  <a:pt x="4356779" y="70502"/>
                  <a:pt x="4357758" y="74903"/>
                </a:cubicBezTo>
                <a:cubicBezTo>
                  <a:pt x="4358734" y="79303"/>
                  <a:pt x="4359224" y="84571"/>
                  <a:pt x="4359224" y="90705"/>
                </a:cubicBezTo>
                <a:cubicBezTo>
                  <a:pt x="4359224" y="102884"/>
                  <a:pt x="4357334" y="111863"/>
                  <a:pt x="4353557" y="117641"/>
                </a:cubicBezTo>
                <a:cubicBezTo>
                  <a:pt x="4349778" y="123420"/>
                  <a:pt x="4344911" y="126309"/>
                  <a:pt x="4338955" y="126309"/>
                </a:cubicBezTo>
                <a:cubicBezTo>
                  <a:pt x="4332998" y="126309"/>
                  <a:pt x="4328131" y="123420"/>
                  <a:pt x="4324353" y="117641"/>
                </a:cubicBezTo>
                <a:cubicBezTo>
                  <a:pt x="4320574" y="111863"/>
                  <a:pt x="4318685" y="102884"/>
                  <a:pt x="4318685" y="90705"/>
                </a:cubicBezTo>
                <a:cubicBezTo>
                  <a:pt x="4318685" y="84571"/>
                  <a:pt x="4319174" y="79303"/>
                  <a:pt x="4320152" y="74903"/>
                </a:cubicBezTo>
                <a:cubicBezTo>
                  <a:pt x="4321130" y="70502"/>
                  <a:pt x="4322530" y="66857"/>
                  <a:pt x="4324353" y="63968"/>
                </a:cubicBezTo>
                <a:cubicBezTo>
                  <a:pt x="4326176" y="61079"/>
                  <a:pt x="4328331" y="58967"/>
                  <a:pt x="4330820" y="57634"/>
                </a:cubicBezTo>
                <a:cubicBezTo>
                  <a:pt x="4333310" y="56300"/>
                  <a:pt x="4336021" y="55634"/>
                  <a:pt x="4338955" y="55634"/>
                </a:cubicBezTo>
                <a:close/>
                <a:moveTo>
                  <a:pt x="4253230" y="55634"/>
                </a:moveTo>
                <a:cubicBezTo>
                  <a:pt x="4256163" y="55634"/>
                  <a:pt x="4258874" y="56300"/>
                  <a:pt x="4261364" y="57634"/>
                </a:cubicBezTo>
                <a:cubicBezTo>
                  <a:pt x="4263853" y="58967"/>
                  <a:pt x="4266009" y="61079"/>
                  <a:pt x="4267832" y="63968"/>
                </a:cubicBezTo>
                <a:cubicBezTo>
                  <a:pt x="4269654" y="66857"/>
                  <a:pt x="4271054" y="70502"/>
                  <a:pt x="4272032" y="74903"/>
                </a:cubicBezTo>
                <a:cubicBezTo>
                  <a:pt x="4273010" y="79303"/>
                  <a:pt x="4273499" y="84571"/>
                  <a:pt x="4273499" y="90705"/>
                </a:cubicBezTo>
                <a:cubicBezTo>
                  <a:pt x="4273499" y="102884"/>
                  <a:pt x="4271610" y="111863"/>
                  <a:pt x="4267832" y="117641"/>
                </a:cubicBezTo>
                <a:cubicBezTo>
                  <a:pt x="4264053" y="123420"/>
                  <a:pt x="4259186" y="126309"/>
                  <a:pt x="4253230" y="126309"/>
                </a:cubicBezTo>
                <a:cubicBezTo>
                  <a:pt x="4247273" y="126309"/>
                  <a:pt x="4242406" y="123420"/>
                  <a:pt x="4238628" y="117641"/>
                </a:cubicBezTo>
                <a:cubicBezTo>
                  <a:pt x="4234850" y="111863"/>
                  <a:pt x="4232960" y="102884"/>
                  <a:pt x="4232960" y="90705"/>
                </a:cubicBezTo>
                <a:cubicBezTo>
                  <a:pt x="4232960" y="84571"/>
                  <a:pt x="4233450" y="79303"/>
                  <a:pt x="4234427" y="74903"/>
                </a:cubicBezTo>
                <a:cubicBezTo>
                  <a:pt x="4235405" y="70502"/>
                  <a:pt x="4236805" y="66857"/>
                  <a:pt x="4238628" y="63968"/>
                </a:cubicBezTo>
                <a:cubicBezTo>
                  <a:pt x="4240450" y="61079"/>
                  <a:pt x="4242606" y="58967"/>
                  <a:pt x="4245095" y="57634"/>
                </a:cubicBezTo>
                <a:cubicBezTo>
                  <a:pt x="4247584" y="56300"/>
                  <a:pt x="4250296" y="55634"/>
                  <a:pt x="4253230" y="55634"/>
                </a:cubicBezTo>
                <a:close/>
                <a:moveTo>
                  <a:pt x="4100830" y="55634"/>
                </a:moveTo>
                <a:cubicBezTo>
                  <a:pt x="4103764" y="55634"/>
                  <a:pt x="4106475" y="56300"/>
                  <a:pt x="4108965" y="57634"/>
                </a:cubicBezTo>
                <a:cubicBezTo>
                  <a:pt x="4111454" y="58967"/>
                  <a:pt x="4113610" y="61079"/>
                  <a:pt x="4115432" y="63968"/>
                </a:cubicBezTo>
                <a:cubicBezTo>
                  <a:pt x="4117254" y="66857"/>
                  <a:pt x="4118655" y="70502"/>
                  <a:pt x="4119633" y="74903"/>
                </a:cubicBezTo>
                <a:cubicBezTo>
                  <a:pt x="4120610" y="79303"/>
                  <a:pt x="4121099" y="84571"/>
                  <a:pt x="4121100" y="90705"/>
                </a:cubicBezTo>
                <a:cubicBezTo>
                  <a:pt x="4121099" y="102884"/>
                  <a:pt x="4119210" y="111863"/>
                  <a:pt x="4115432" y="117641"/>
                </a:cubicBezTo>
                <a:cubicBezTo>
                  <a:pt x="4111654" y="123420"/>
                  <a:pt x="4106787" y="126309"/>
                  <a:pt x="4100830" y="126309"/>
                </a:cubicBezTo>
                <a:cubicBezTo>
                  <a:pt x="4094874" y="126309"/>
                  <a:pt x="4090006" y="123420"/>
                  <a:pt x="4086229" y="117641"/>
                </a:cubicBezTo>
                <a:cubicBezTo>
                  <a:pt x="4082450" y="111863"/>
                  <a:pt x="4080561" y="102884"/>
                  <a:pt x="4080561" y="90705"/>
                </a:cubicBezTo>
                <a:cubicBezTo>
                  <a:pt x="4080561" y="84571"/>
                  <a:pt x="4081050" y="79303"/>
                  <a:pt x="4082028" y="74903"/>
                </a:cubicBezTo>
                <a:cubicBezTo>
                  <a:pt x="4083005" y="70502"/>
                  <a:pt x="4084406" y="66857"/>
                  <a:pt x="4086229" y="63968"/>
                </a:cubicBezTo>
                <a:cubicBezTo>
                  <a:pt x="4088051" y="61079"/>
                  <a:pt x="4090206" y="58967"/>
                  <a:pt x="4092696" y="57634"/>
                </a:cubicBezTo>
                <a:cubicBezTo>
                  <a:pt x="4095185" y="56300"/>
                  <a:pt x="4097897" y="55634"/>
                  <a:pt x="4100830" y="55634"/>
                </a:cubicBezTo>
                <a:close/>
                <a:moveTo>
                  <a:pt x="4015105" y="55634"/>
                </a:moveTo>
                <a:cubicBezTo>
                  <a:pt x="4018039" y="55634"/>
                  <a:pt x="4020750" y="56300"/>
                  <a:pt x="4023240" y="57634"/>
                </a:cubicBezTo>
                <a:cubicBezTo>
                  <a:pt x="4025729" y="58967"/>
                  <a:pt x="4027884" y="61079"/>
                  <a:pt x="4029707" y="63968"/>
                </a:cubicBezTo>
                <a:cubicBezTo>
                  <a:pt x="4031529" y="66857"/>
                  <a:pt x="4032929" y="70502"/>
                  <a:pt x="4033907" y="74903"/>
                </a:cubicBezTo>
                <a:cubicBezTo>
                  <a:pt x="4034885" y="79303"/>
                  <a:pt x="4035374" y="84571"/>
                  <a:pt x="4035374" y="90705"/>
                </a:cubicBezTo>
                <a:cubicBezTo>
                  <a:pt x="4035374" y="102884"/>
                  <a:pt x="4033485" y="111863"/>
                  <a:pt x="4029707" y="117641"/>
                </a:cubicBezTo>
                <a:cubicBezTo>
                  <a:pt x="4025928" y="123420"/>
                  <a:pt x="4021061" y="126309"/>
                  <a:pt x="4015105" y="126309"/>
                </a:cubicBezTo>
                <a:cubicBezTo>
                  <a:pt x="4009149" y="126309"/>
                  <a:pt x="4004281" y="123420"/>
                  <a:pt x="4000503" y="117641"/>
                </a:cubicBezTo>
                <a:cubicBezTo>
                  <a:pt x="3996725" y="111863"/>
                  <a:pt x="3994835" y="102884"/>
                  <a:pt x="3994836" y="90705"/>
                </a:cubicBezTo>
                <a:cubicBezTo>
                  <a:pt x="3994835" y="84571"/>
                  <a:pt x="3995325" y="79303"/>
                  <a:pt x="3996303" y="74903"/>
                </a:cubicBezTo>
                <a:cubicBezTo>
                  <a:pt x="3997280" y="70502"/>
                  <a:pt x="3998681" y="66857"/>
                  <a:pt x="4000503" y="63968"/>
                </a:cubicBezTo>
                <a:cubicBezTo>
                  <a:pt x="4002325" y="61079"/>
                  <a:pt x="4004481" y="58967"/>
                  <a:pt x="4006971" y="57634"/>
                </a:cubicBezTo>
                <a:cubicBezTo>
                  <a:pt x="4009460" y="56300"/>
                  <a:pt x="4012172" y="55634"/>
                  <a:pt x="4015105" y="55634"/>
                </a:cubicBezTo>
                <a:close/>
                <a:moveTo>
                  <a:pt x="3862705" y="55634"/>
                </a:moveTo>
                <a:cubicBezTo>
                  <a:pt x="3865639" y="55634"/>
                  <a:pt x="3868350" y="56300"/>
                  <a:pt x="3870840" y="57634"/>
                </a:cubicBezTo>
                <a:cubicBezTo>
                  <a:pt x="3873329" y="58967"/>
                  <a:pt x="3875485" y="61079"/>
                  <a:pt x="3877307" y="63968"/>
                </a:cubicBezTo>
                <a:cubicBezTo>
                  <a:pt x="3879129" y="66857"/>
                  <a:pt x="3880529" y="70502"/>
                  <a:pt x="3881508" y="74903"/>
                </a:cubicBezTo>
                <a:cubicBezTo>
                  <a:pt x="3882486" y="79303"/>
                  <a:pt x="3882975" y="84571"/>
                  <a:pt x="3882975" y="90705"/>
                </a:cubicBezTo>
                <a:cubicBezTo>
                  <a:pt x="3882975" y="102884"/>
                  <a:pt x="3881085" y="111863"/>
                  <a:pt x="3877307" y="117641"/>
                </a:cubicBezTo>
                <a:cubicBezTo>
                  <a:pt x="3873529" y="123420"/>
                  <a:pt x="3868662" y="126309"/>
                  <a:pt x="3862705" y="126309"/>
                </a:cubicBezTo>
                <a:cubicBezTo>
                  <a:pt x="3856749" y="126309"/>
                  <a:pt x="3851882" y="123420"/>
                  <a:pt x="3848104" y="117641"/>
                </a:cubicBezTo>
                <a:cubicBezTo>
                  <a:pt x="3844325" y="111863"/>
                  <a:pt x="3842436" y="102884"/>
                  <a:pt x="3842436" y="90705"/>
                </a:cubicBezTo>
                <a:cubicBezTo>
                  <a:pt x="3842436" y="84571"/>
                  <a:pt x="3842925" y="79303"/>
                  <a:pt x="3843903" y="74903"/>
                </a:cubicBezTo>
                <a:cubicBezTo>
                  <a:pt x="3844880" y="70502"/>
                  <a:pt x="3846281" y="66857"/>
                  <a:pt x="3848104" y="63968"/>
                </a:cubicBezTo>
                <a:cubicBezTo>
                  <a:pt x="3849926" y="61079"/>
                  <a:pt x="3852081" y="58967"/>
                  <a:pt x="3854571" y="57634"/>
                </a:cubicBezTo>
                <a:cubicBezTo>
                  <a:pt x="3857060" y="56300"/>
                  <a:pt x="3859771" y="55634"/>
                  <a:pt x="3862705" y="55634"/>
                </a:cubicBezTo>
                <a:close/>
                <a:moveTo>
                  <a:pt x="3700780" y="55634"/>
                </a:moveTo>
                <a:cubicBezTo>
                  <a:pt x="3703714" y="55634"/>
                  <a:pt x="3706425" y="56300"/>
                  <a:pt x="3708915" y="57634"/>
                </a:cubicBezTo>
                <a:cubicBezTo>
                  <a:pt x="3711403" y="58967"/>
                  <a:pt x="3713560" y="61079"/>
                  <a:pt x="3715382" y="63968"/>
                </a:cubicBezTo>
                <a:cubicBezTo>
                  <a:pt x="3717204" y="66857"/>
                  <a:pt x="3718605" y="70502"/>
                  <a:pt x="3719582" y="74903"/>
                </a:cubicBezTo>
                <a:cubicBezTo>
                  <a:pt x="3720560" y="79303"/>
                  <a:pt x="3721049" y="84571"/>
                  <a:pt x="3721049" y="90705"/>
                </a:cubicBezTo>
                <a:cubicBezTo>
                  <a:pt x="3721049" y="102884"/>
                  <a:pt x="3719160" y="111863"/>
                  <a:pt x="3715382" y="117641"/>
                </a:cubicBezTo>
                <a:cubicBezTo>
                  <a:pt x="3711604" y="123420"/>
                  <a:pt x="3706737" y="126309"/>
                  <a:pt x="3700780" y="126309"/>
                </a:cubicBezTo>
                <a:cubicBezTo>
                  <a:pt x="3694824" y="126309"/>
                  <a:pt x="3689956" y="123420"/>
                  <a:pt x="3686178" y="117641"/>
                </a:cubicBezTo>
                <a:cubicBezTo>
                  <a:pt x="3682401" y="111863"/>
                  <a:pt x="3680511" y="102884"/>
                  <a:pt x="3680511" y="90705"/>
                </a:cubicBezTo>
                <a:cubicBezTo>
                  <a:pt x="3680511" y="84571"/>
                  <a:pt x="3681000" y="79303"/>
                  <a:pt x="3681978" y="74903"/>
                </a:cubicBezTo>
                <a:cubicBezTo>
                  <a:pt x="3682955" y="70502"/>
                  <a:pt x="3684356" y="66857"/>
                  <a:pt x="3686178" y="63968"/>
                </a:cubicBezTo>
                <a:cubicBezTo>
                  <a:pt x="3688000" y="61079"/>
                  <a:pt x="3690157" y="58967"/>
                  <a:pt x="3692646" y="57634"/>
                </a:cubicBezTo>
                <a:cubicBezTo>
                  <a:pt x="3695135" y="56300"/>
                  <a:pt x="3697847" y="55634"/>
                  <a:pt x="3700780" y="55634"/>
                </a:cubicBezTo>
                <a:close/>
                <a:moveTo>
                  <a:pt x="3624580" y="55634"/>
                </a:moveTo>
                <a:cubicBezTo>
                  <a:pt x="3627514" y="55634"/>
                  <a:pt x="3630225" y="56300"/>
                  <a:pt x="3632715" y="57634"/>
                </a:cubicBezTo>
                <a:cubicBezTo>
                  <a:pt x="3635204" y="58967"/>
                  <a:pt x="3637360" y="61079"/>
                  <a:pt x="3639182" y="63968"/>
                </a:cubicBezTo>
                <a:cubicBezTo>
                  <a:pt x="3641004" y="66857"/>
                  <a:pt x="3642405" y="70502"/>
                  <a:pt x="3643383" y="74903"/>
                </a:cubicBezTo>
                <a:cubicBezTo>
                  <a:pt x="3644361" y="79303"/>
                  <a:pt x="3644850" y="84571"/>
                  <a:pt x="3644850" y="90705"/>
                </a:cubicBezTo>
                <a:cubicBezTo>
                  <a:pt x="3644850" y="102884"/>
                  <a:pt x="3642960" y="111863"/>
                  <a:pt x="3639182" y="117641"/>
                </a:cubicBezTo>
                <a:cubicBezTo>
                  <a:pt x="3635404" y="123420"/>
                  <a:pt x="3630537" y="126309"/>
                  <a:pt x="3624580" y="126309"/>
                </a:cubicBezTo>
                <a:cubicBezTo>
                  <a:pt x="3618624" y="126309"/>
                  <a:pt x="3613757" y="123420"/>
                  <a:pt x="3609979" y="117641"/>
                </a:cubicBezTo>
                <a:cubicBezTo>
                  <a:pt x="3606200" y="111863"/>
                  <a:pt x="3604311" y="102884"/>
                  <a:pt x="3604311" y="90705"/>
                </a:cubicBezTo>
                <a:cubicBezTo>
                  <a:pt x="3604311" y="84571"/>
                  <a:pt x="3604800" y="79303"/>
                  <a:pt x="3605778" y="74903"/>
                </a:cubicBezTo>
                <a:cubicBezTo>
                  <a:pt x="3606756" y="70502"/>
                  <a:pt x="3608156" y="66857"/>
                  <a:pt x="3609979" y="63968"/>
                </a:cubicBezTo>
                <a:cubicBezTo>
                  <a:pt x="3611801" y="61079"/>
                  <a:pt x="3613957" y="58967"/>
                  <a:pt x="3616446" y="57634"/>
                </a:cubicBezTo>
                <a:cubicBezTo>
                  <a:pt x="3618935" y="56300"/>
                  <a:pt x="3621647" y="55634"/>
                  <a:pt x="3624580" y="55634"/>
                </a:cubicBezTo>
                <a:close/>
                <a:moveTo>
                  <a:pt x="3300731" y="55634"/>
                </a:moveTo>
                <a:cubicBezTo>
                  <a:pt x="3303664" y="55634"/>
                  <a:pt x="3306375" y="56300"/>
                  <a:pt x="3308865" y="57634"/>
                </a:cubicBezTo>
                <a:cubicBezTo>
                  <a:pt x="3311355" y="58967"/>
                  <a:pt x="3313510" y="61079"/>
                  <a:pt x="3315332" y="63968"/>
                </a:cubicBezTo>
                <a:cubicBezTo>
                  <a:pt x="3317155" y="66857"/>
                  <a:pt x="3318555" y="70502"/>
                  <a:pt x="3319533" y="74903"/>
                </a:cubicBezTo>
                <a:cubicBezTo>
                  <a:pt x="3320511" y="79303"/>
                  <a:pt x="3321000" y="84571"/>
                  <a:pt x="3321000" y="90705"/>
                </a:cubicBezTo>
                <a:cubicBezTo>
                  <a:pt x="3321000" y="102884"/>
                  <a:pt x="3319111" y="111863"/>
                  <a:pt x="3315332" y="117641"/>
                </a:cubicBezTo>
                <a:cubicBezTo>
                  <a:pt x="3311554" y="123420"/>
                  <a:pt x="3306687" y="126309"/>
                  <a:pt x="3300731" y="126309"/>
                </a:cubicBezTo>
                <a:cubicBezTo>
                  <a:pt x="3294774" y="126309"/>
                  <a:pt x="3289907" y="123420"/>
                  <a:pt x="3286129" y="117641"/>
                </a:cubicBezTo>
                <a:cubicBezTo>
                  <a:pt x="3282351" y="111863"/>
                  <a:pt x="3280461" y="102884"/>
                  <a:pt x="3280461" y="90705"/>
                </a:cubicBezTo>
                <a:cubicBezTo>
                  <a:pt x="3280461" y="84571"/>
                  <a:pt x="3280950" y="79303"/>
                  <a:pt x="3281929" y="74903"/>
                </a:cubicBezTo>
                <a:cubicBezTo>
                  <a:pt x="3282907" y="70502"/>
                  <a:pt x="3284306" y="66857"/>
                  <a:pt x="3286129" y="63968"/>
                </a:cubicBezTo>
                <a:cubicBezTo>
                  <a:pt x="3287952" y="61079"/>
                  <a:pt x="3290107" y="58967"/>
                  <a:pt x="3292596" y="57634"/>
                </a:cubicBezTo>
                <a:cubicBezTo>
                  <a:pt x="3295085" y="56300"/>
                  <a:pt x="3297796" y="55634"/>
                  <a:pt x="3300731" y="55634"/>
                </a:cubicBezTo>
                <a:close/>
                <a:moveTo>
                  <a:pt x="3062606" y="55634"/>
                </a:moveTo>
                <a:cubicBezTo>
                  <a:pt x="3065540" y="55634"/>
                  <a:pt x="3068251" y="56300"/>
                  <a:pt x="3070741" y="57634"/>
                </a:cubicBezTo>
                <a:cubicBezTo>
                  <a:pt x="3073230" y="58967"/>
                  <a:pt x="3075385" y="61079"/>
                  <a:pt x="3077207" y="63968"/>
                </a:cubicBezTo>
                <a:cubicBezTo>
                  <a:pt x="3079030" y="66857"/>
                  <a:pt x="3080430" y="70502"/>
                  <a:pt x="3081408" y="74903"/>
                </a:cubicBezTo>
                <a:cubicBezTo>
                  <a:pt x="3082386" y="79303"/>
                  <a:pt x="3082875" y="84571"/>
                  <a:pt x="3082875" y="90705"/>
                </a:cubicBezTo>
                <a:cubicBezTo>
                  <a:pt x="3082875" y="102884"/>
                  <a:pt x="3080986" y="111863"/>
                  <a:pt x="3077207" y="117641"/>
                </a:cubicBezTo>
                <a:cubicBezTo>
                  <a:pt x="3073429" y="123420"/>
                  <a:pt x="3068562" y="126309"/>
                  <a:pt x="3062606" y="126309"/>
                </a:cubicBezTo>
                <a:cubicBezTo>
                  <a:pt x="3056649" y="126309"/>
                  <a:pt x="3051782" y="123420"/>
                  <a:pt x="3048004" y="117641"/>
                </a:cubicBezTo>
                <a:cubicBezTo>
                  <a:pt x="3044226" y="111863"/>
                  <a:pt x="3042336" y="102884"/>
                  <a:pt x="3042336" y="90705"/>
                </a:cubicBezTo>
                <a:cubicBezTo>
                  <a:pt x="3042336" y="84571"/>
                  <a:pt x="3042825" y="79303"/>
                  <a:pt x="3043804" y="74903"/>
                </a:cubicBezTo>
                <a:cubicBezTo>
                  <a:pt x="3044781" y="70502"/>
                  <a:pt x="3046181" y="66857"/>
                  <a:pt x="3048004" y="63968"/>
                </a:cubicBezTo>
                <a:cubicBezTo>
                  <a:pt x="3049827" y="61079"/>
                  <a:pt x="3051982" y="58967"/>
                  <a:pt x="3054472" y="57634"/>
                </a:cubicBezTo>
                <a:cubicBezTo>
                  <a:pt x="3056961" y="56300"/>
                  <a:pt x="3059672" y="55634"/>
                  <a:pt x="3062606" y="55634"/>
                </a:cubicBezTo>
                <a:close/>
                <a:moveTo>
                  <a:pt x="2910206" y="55634"/>
                </a:moveTo>
                <a:cubicBezTo>
                  <a:pt x="2913140" y="55634"/>
                  <a:pt x="2915851" y="56300"/>
                  <a:pt x="2918341" y="57634"/>
                </a:cubicBezTo>
                <a:cubicBezTo>
                  <a:pt x="2920830" y="58967"/>
                  <a:pt x="2922985" y="61079"/>
                  <a:pt x="2924808" y="63968"/>
                </a:cubicBezTo>
                <a:cubicBezTo>
                  <a:pt x="2926630" y="66857"/>
                  <a:pt x="2928030" y="70502"/>
                  <a:pt x="2929008" y="74903"/>
                </a:cubicBezTo>
                <a:cubicBezTo>
                  <a:pt x="2929987" y="79303"/>
                  <a:pt x="2930475" y="84571"/>
                  <a:pt x="2930475" y="90705"/>
                </a:cubicBezTo>
                <a:cubicBezTo>
                  <a:pt x="2930475" y="102884"/>
                  <a:pt x="2928586" y="111863"/>
                  <a:pt x="2924808" y="117641"/>
                </a:cubicBezTo>
                <a:cubicBezTo>
                  <a:pt x="2921030" y="123420"/>
                  <a:pt x="2916162" y="126309"/>
                  <a:pt x="2910206" y="126309"/>
                </a:cubicBezTo>
                <a:cubicBezTo>
                  <a:pt x="2904250" y="126309"/>
                  <a:pt x="2899383" y="123420"/>
                  <a:pt x="2895604" y="117641"/>
                </a:cubicBezTo>
                <a:cubicBezTo>
                  <a:pt x="2891826" y="111863"/>
                  <a:pt x="2889937" y="102884"/>
                  <a:pt x="2889937" y="90705"/>
                </a:cubicBezTo>
                <a:cubicBezTo>
                  <a:pt x="2889937" y="84571"/>
                  <a:pt x="2890426" y="79303"/>
                  <a:pt x="2891404" y="74903"/>
                </a:cubicBezTo>
                <a:cubicBezTo>
                  <a:pt x="2892382" y="70502"/>
                  <a:pt x="2893782" y="66857"/>
                  <a:pt x="2895604" y="63968"/>
                </a:cubicBezTo>
                <a:cubicBezTo>
                  <a:pt x="2897427" y="61079"/>
                  <a:pt x="2899582" y="58967"/>
                  <a:pt x="2902072" y="57634"/>
                </a:cubicBezTo>
                <a:cubicBezTo>
                  <a:pt x="2904561" y="56300"/>
                  <a:pt x="2907273" y="55634"/>
                  <a:pt x="2910206" y="55634"/>
                </a:cubicBezTo>
                <a:close/>
                <a:moveTo>
                  <a:pt x="2824481" y="55634"/>
                </a:moveTo>
                <a:cubicBezTo>
                  <a:pt x="2827415" y="55634"/>
                  <a:pt x="2830126" y="56300"/>
                  <a:pt x="2832615" y="57634"/>
                </a:cubicBezTo>
                <a:cubicBezTo>
                  <a:pt x="2835105" y="58967"/>
                  <a:pt x="2837261" y="61079"/>
                  <a:pt x="2839083" y="63968"/>
                </a:cubicBezTo>
                <a:cubicBezTo>
                  <a:pt x="2840905" y="66857"/>
                  <a:pt x="2842305" y="70502"/>
                  <a:pt x="2843284" y="74903"/>
                </a:cubicBezTo>
                <a:cubicBezTo>
                  <a:pt x="2844261" y="79303"/>
                  <a:pt x="2844750" y="84571"/>
                  <a:pt x="2844750" y="90705"/>
                </a:cubicBezTo>
                <a:cubicBezTo>
                  <a:pt x="2844750" y="102884"/>
                  <a:pt x="2842861" y="111863"/>
                  <a:pt x="2839083" y="117641"/>
                </a:cubicBezTo>
                <a:cubicBezTo>
                  <a:pt x="2835305" y="123420"/>
                  <a:pt x="2830437" y="126309"/>
                  <a:pt x="2824481" y="126309"/>
                </a:cubicBezTo>
                <a:cubicBezTo>
                  <a:pt x="2818524" y="126309"/>
                  <a:pt x="2813658" y="123420"/>
                  <a:pt x="2809879" y="117641"/>
                </a:cubicBezTo>
                <a:cubicBezTo>
                  <a:pt x="2806101" y="111863"/>
                  <a:pt x="2804212" y="102884"/>
                  <a:pt x="2804212" y="90705"/>
                </a:cubicBezTo>
                <a:cubicBezTo>
                  <a:pt x="2804212" y="84571"/>
                  <a:pt x="2804700" y="79303"/>
                  <a:pt x="2805679" y="74903"/>
                </a:cubicBezTo>
                <a:cubicBezTo>
                  <a:pt x="2806657" y="70502"/>
                  <a:pt x="2808057" y="66857"/>
                  <a:pt x="2809879" y="63968"/>
                </a:cubicBezTo>
                <a:cubicBezTo>
                  <a:pt x="2811702" y="61079"/>
                  <a:pt x="2813858" y="58967"/>
                  <a:pt x="2816347" y="57634"/>
                </a:cubicBezTo>
                <a:cubicBezTo>
                  <a:pt x="2818836" y="56300"/>
                  <a:pt x="2821547" y="55634"/>
                  <a:pt x="2824481" y="55634"/>
                </a:cubicBezTo>
                <a:close/>
                <a:moveTo>
                  <a:pt x="2586356" y="55634"/>
                </a:moveTo>
                <a:cubicBezTo>
                  <a:pt x="2589290" y="55634"/>
                  <a:pt x="2592001" y="56300"/>
                  <a:pt x="2594490" y="57634"/>
                </a:cubicBezTo>
                <a:cubicBezTo>
                  <a:pt x="2596980" y="58967"/>
                  <a:pt x="2599136" y="61079"/>
                  <a:pt x="2600958" y="63968"/>
                </a:cubicBezTo>
                <a:cubicBezTo>
                  <a:pt x="2602780" y="66857"/>
                  <a:pt x="2604180" y="70502"/>
                  <a:pt x="2605159" y="74903"/>
                </a:cubicBezTo>
                <a:cubicBezTo>
                  <a:pt x="2606136" y="79303"/>
                  <a:pt x="2606625" y="84571"/>
                  <a:pt x="2606625" y="90705"/>
                </a:cubicBezTo>
                <a:cubicBezTo>
                  <a:pt x="2606625" y="102884"/>
                  <a:pt x="2604736" y="111863"/>
                  <a:pt x="2600958" y="117641"/>
                </a:cubicBezTo>
                <a:cubicBezTo>
                  <a:pt x="2597180" y="123420"/>
                  <a:pt x="2592313" y="126309"/>
                  <a:pt x="2586356" y="126309"/>
                </a:cubicBezTo>
                <a:cubicBezTo>
                  <a:pt x="2580399" y="126309"/>
                  <a:pt x="2575533" y="123420"/>
                  <a:pt x="2571754" y="117641"/>
                </a:cubicBezTo>
                <a:cubicBezTo>
                  <a:pt x="2567976" y="111863"/>
                  <a:pt x="2566087" y="102884"/>
                  <a:pt x="2566087" y="90705"/>
                </a:cubicBezTo>
                <a:cubicBezTo>
                  <a:pt x="2566087" y="84571"/>
                  <a:pt x="2566576" y="79303"/>
                  <a:pt x="2567553" y="74903"/>
                </a:cubicBezTo>
                <a:cubicBezTo>
                  <a:pt x="2568532" y="70502"/>
                  <a:pt x="2569932" y="66857"/>
                  <a:pt x="2571754" y="63968"/>
                </a:cubicBezTo>
                <a:cubicBezTo>
                  <a:pt x="2573577" y="61079"/>
                  <a:pt x="2575733" y="58967"/>
                  <a:pt x="2578222" y="57634"/>
                </a:cubicBezTo>
                <a:cubicBezTo>
                  <a:pt x="2580711" y="56300"/>
                  <a:pt x="2583423" y="55634"/>
                  <a:pt x="2586356" y="55634"/>
                </a:cubicBezTo>
                <a:close/>
                <a:moveTo>
                  <a:pt x="2433956" y="55634"/>
                </a:moveTo>
                <a:cubicBezTo>
                  <a:pt x="2436890" y="55634"/>
                  <a:pt x="2439601" y="56300"/>
                  <a:pt x="2442091" y="57634"/>
                </a:cubicBezTo>
                <a:cubicBezTo>
                  <a:pt x="2444579" y="58967"/>
                  <a:pt x="2446736" y="61079"/>
                  <a:pt x="2448558" y="63968"/>
                </a:cubicBezTo>
                <a:cubicBezTo>
                  <a:pt x="2450380" y="66857"/>
                  <a:pt x="2451780" y="70502"/>
                  <a:pt x="2452759" y="74903"/>
                </a:cubicBezTo>
                <a:cubicBezTo>
                  <a:pt x="2453737" y="79303"/>
                  <a:pt x="2454225" y="84571"/>
                  <a:pt x="2454225" y="90705"/>
                </a:cubicBezTo>
                <a:cubicBezTo>
                  <a:pt x="2454225" y="102884"/>
                  <a:pt x="2452336" y="111863"/>
                  <a:pt x="2448558" y="117641"/>
                </a:cubicBezTo>
                <a:cubicBezTo>
                  <a:pt x="2444780" y="123420"/>
                  <a:pt x="2439913" y="126309"/>
                  <a:pt x="2433956" y="126309"/>
                </a:cubicBezTo>
                <a:cubicBezTo>
                  <a:pt x="2428000" y="126309"/>
                  <a:pt x="2423132" y="123420"/>
                  <a:pt x="2419354" y="117641"/>
                </a:cubicBezTo>
                <a:cubicBezTo>
                  <a:pt x="2415576" y="111863"/>
                  <a:pt x="2413687" y="102884"/>
                  <a:pt x="2413687" y="90705"/>
                </a:cubicBezTo>
                <a:cubicBezTo>
                  <a:pt x="2413687" y="84571"/>
                  <a:pt x="2414176" y="79303"/>
                  <a:pt x="2415154" y="74903"/>
                </a:cubicBezTo>
                <a:cubicBezTo>
                  <a:pt x="2416132" y="70502"/>
                  <a:pt x="2417532" y="66857"/>
                  <a:pt x="2419354" y="63968"/>
                </a:cubicBezTo>
                <a:cubicBezTo>
                  <a:pt x="2421177" y="61079"/>
                  <a:pt x="2423333" y="58967"/>
                  <a:pt x="2425822" y="57634"/>
                </a:cubicBezTo>
                <a:cubicBezTo>
                  <a:pt x="2428311" y="56300"/>
                  <a:pt x="2431023" y="55634"/>
                  <a:pt x="2433956" y="55634"/>
                </a:cubicBezTo>
                <a:close/>
                <a:moveTo>
                  <a:pt x="2272031" y="55634"/>
                </a:moveTo>
                <a:cubicBezTo>
                  <a:pt x="2274965" y="55634"/>
                  <a:pt x="2277676" y="56300"/>
                  <a:pt x="2280165" y="57634"/>
                </a:cubicBezTo>
                <a:cubicBezTo>
                  <a:pt x="2282655" y="58967"/>
                  <a:pt x="2284811" y="61079"/>
                  <a:pt x="2286633" y="63968"/>
                </a:cubicBezTo>
                <a:cubicBezTo>
                  <a:pt x="2288455" y="66857"/>
                  <a:pt x="2289855" y="70502"/>
                  <a:pt x="2290834" y="74903"/>
                </a:cubicBezTo>
                <a:cubicBezTo>
                  <a:pt x="2291811" y="79303"/>
                  <a:pt x="2292300" y="84571"/>
                  <a:pt x="2292300" y="90705"/>
                </a:cubicBezTo>
                <a:cubicBezTo>
                  <a:pt x="2292300" y="102884"/>
                  <a:pt x="2290411" y="111863"/>
                  <a:pt x="2286633" y="117641"/>
                </a:cubicBezTo>
                <a:cubicBezTo>
                  <a:pt x="2282855" y="123420"/>
                  <a:pt x="2277988" y="126309"/>
                  <a:pt x="2272031" y="126309"/>
                </a:cubicBezTo>
                <a:cubicBezTo>
                  <a:pt x="2266075" y="126309"/>
                  <a:pt x="2261208" y="123420"/>
                  <a:pt x="2257429" y="117641"/>
                </a:cubicBezTo>
                <a:cubicBezTo>
                  <a:pt x="2253651" y="111863"/>
                  <a:pt x="2251762" y="102884"/>
                  <a:pt x="2251762" y="90705"/>
                </a:cubicBezTo>
                <a:cubicBezTo>
                  <a:pt x="2251762" y="84571"/>
                  <a:pt x="2252251" y="79303"/>
                  <a:pt x="2253229" y="74903"/>
                </a:cubicBezTo>
                <a:cubicBezTo>
                  <a:pt x="2254207" y="70502"/>
                  <a:pt x="2255607" y="66857"/>
                  <a:pt x="2257429" y="63968"/>
                </a:cubicBezTo>
                <a:cubicBezTo>
                  <a:pt x="2259252" y="61079"/>
                  <a:pt x="2261408" y="58967"/>
                  <a:pt x="2263897" y="57634"/>
                </a:cubicBezTo>
                <a:cubicBezTo>
                  <a:pt x="2266386" y="56300"/>
                  <a:pt x="2269098" y="55634"/>
                  <a:pt x="2272031" y="55634"/>
                </a:cubicBezTo>
                <a:close/>
                <a:moveTo>
                  <a:pt x="2195831" y="55634"/>
                </a:moveTo>
                <a:cubicBezTo>
                  <a:pt x="2198765" y="55634"/>
                  <a:pt x="2201476" y="56300"/>
                  <a:pt x="2203965" y="57634"/>
                </a:cubicBezTo>
                <a:cubicBezTo>
                  <a:pt x="2206454" y="58967"/>
                  <a:pt x="2208611" y="61079"/>
                  <a:pt x="2210433" y="63968"/>
                </a:cubicBezTo>
                <a:cubicBezTo>
                  <a:pt x="2212255" y="66857"/>
                  <a:pt x="2213656" y="70502"/>
                  <a:pt x="2214634" y="74903"/>
                </a:cubicBezTo>
                <a:cubicBezTo>
                  <a:pt x="2215611" y="79303"/>
                  <a:pt x="2216100" y="84571"/>
                  <a:pt x="2216100" y="90705"/>
                </a:cubicBezTo>
                <a:cubicBezTo>
                  <a:pt x="2216100" y="102884"/>
                  <a:pt x="2214211" y="111863"/>
                  <a:pt x="2210433" y="117641"/>
                </a:cubicBezTo>
                <a:cubicBezTo>
                  <a:pt x="2206655" y="123420"/>
                  <a:pt x="2201788" y="126309"/>
                  <a:pt x="2195831" y="126309"/>
                </a:cubicBezTo>
                <a:cubicBezTo>
                  <a:pt x="2189875" y="126309"/>
                  <a:pt x="2185007" y="123420"/>
                  <a:pt x="2181229" y="117641"/>
                </a:cubicBezTo>
                <a:cubicBezTo>
                  <a:pt x="2177451" y="111863"/>
                  <a:pt x="2175562" y="102884"/>
                  <a:pt x="2175562" y="90705"/>
                </a:cubicBezTo>
                <a:cubicBezTo>
                  <a:pt x="2175562" y="84571"/>
                  <a:pt x="2176051" y="79303"/>
                  <a:pt x="2177029" y="74903"/>
                </a:cubicBezTo>
                <a:cubicBezTo>
                  <a:pt x="2178007" y="70502"/>
                  <a:pt x="2179406" y="66857"/>
                  <a:pt x="2181229" y="63968"/>
                </a:cubicBezTo>
                <a:cubicBezTo>
                  <a:pt x="2183052" y="61079"/>
                  <a:pt x="2185208" y="58967"/>
                  <a:pt x="2187697" y="57634"/>
                </a:cubicBezTo>
                <a:cubicBezTo>
                  <a:pt x="2190186" y="56300"/>
                  <a:pt x="2192898" y="55634"/>
                  <a:pt x="2195831" y="55634"/>
                </a:cubicBezTo>
                <a:close/>
                <a:moveTo>
                  <a:pt x="2110106" y="55634"/>
                </a:moveTo>
                <a:cubicBezTo>
                  <a:pt x="2113040" y="55634"/>
                  <a:pt x="2115751" y="56300"/>
                  <a:pt x="2118241" y="57634"/>
                </a:cubicBezTo>
                <a:cubicBezTo>
                  <a:pt x="2120730" y="58967"/>
                  <a:pt x="2122886" y="61079"/>
                  <a:pt x="2124708" y="63968"/>
                </a:cubicBezTo>
                <a:cubicBezTo>
                  <a:pt x="2126530" y="66857"/>
                  <a:pt x="2127930" y="70502"/>
                  <a:pt x="2128909" y="74903"/>
                </a:cubicBezTo>
                <a:cubicBezTo>
                  <a:pt x="2129886" y="79303"/>
                  <a:pt x="2130375" y="84571"/>
                  <a:pt x="2130375" y="90705"/>
                </a:cubicBezTo>
                <a:cubicBezTo>
                  <a:pt x="2130375" y="102884"/>
                  <a:pt x="2128486" y="111863"/>
                  <a:pt x="2124708" y="117641"/>
                </a:cubicBezTo>
                <a:cubicBezTo>
                  <a:pt x="2120930" y="123420"/>
                  <a:pt x="2116063" y="126309"/>
                  <a:pt x="2110106" y="126309"/>
                </a:cubicBezTo>
                <a:cubicBezTo>
                  <a:pt x="2104150" y="126309"/>
                  <a:pt x="2099283" y="123420"/>
                  <a:pt x="2095504" y="117641"/>
                </a:cubicBezTo>
                <a:cubicBezTo>
                  <a:pt x="2091726" y="111863"/>
                  <a:pt x="2089837" y="102884"/>
                  <a:pt x="2089837" y="90705"/>
                </a:cubicBezTo>
                <a:cubicBezTo>
                  <a:pt x="2089837" y="84571"/>
                  <a:pt x="2090326" y="79303"/>
                  <a:pt x="2091304" y="74903"/>
                </a:cubicBezTo>
                <a:cubicBezTo>
                  <a:pt x="2092282" y="70502"/>
                  <a:pt x="2093682" y="66857"/>
                  <a:pt x="2095504" y="63968"/>
                </a:cubicBezTo>
                <a:cubicBezTo>
                  <a:pt x="2097327" y="61079"/>
                  <a:pt x="2099483" y="58967"/>
                  <a:pt x="2101972" y="57634"/>
                </a:cubicBezTo>
                <a:cubicBezTo>
                  <a:pt x="2104461" y="56300"/>
                  <a:pt x="2107173" y="55634"/>
                  <a:pt x="2110106" y="55634"/>
                </a:cubicBezTo>
                <a:close/>
                <a:moveTo>
                  <a:pt x="1871981" y="55634"/>
                </a:moveTo>
                <a:cubicBezTo>
                  <a:pt x="1874915" y="55634"/>
                  <a:pt x="1877626" y="56300"/>
                  <a:pt x="1880115" y="57634"/>
                </a:cubicBezTo>
                <a:cubicBezTo>
                  <a:pt x="1882604" y="58967"/>
                  <a:pt x="1884760" y="61079"/>
                  <a:pt x="1886583" y="63968"/>
                </a:cubicBezTo>
                <a:cubicBezTo>
                  <a:pt x="1888405" y="66857"/>
                  <a:pt x="1889805" y="70502"/>
                  <a:pt x="1890783" y="74903"/>
                </a:cubicBezTo>
                <a:cubicBezTo>
                  <a:pt x="1891761" y="79303"/>
                  <a:pt x="1892250" y="84571"/>
                  <a:pt x="1892250" y="90705"/>
                </a:cubicBezTo>
                <a:cubicBezTo>
                  <a:pt x="1892250" y="102884"/>
                  <a:pt x="1890361" y="111863"/>
                  <a:pt x="1886583" y="117641"/>
                </a:cubicBezTo>
                <a:cubicBezTo>
                  <a:pt x="1882804" y="123420"/>
                  <a:pt x="1877937" y="126309"/>
                  <a:pt x="1871981" y="126309"/>
                </a:cubicBezTo>
                <a:cubicBezTo>
                  <a:pt x="1866025" y="126309"/>
                  <a:pt x="1861157" y="123420"/>
                  <a:pt x="1857379" y="117641"/>
                </a:cubicBezTo>
                <a:cubicBezTo>
                  <a:pt x="1853601" y="111863"/>
                  <a:pt x="1851712" y="102884"/>
                  <a:pt x="1851712" y="90705"/>
                </a:cubicBezTo>
                <a:cubicBezTo>
                  <a:pt x="1851712" y="84571"/>
                  <a:pt x="1852201" y="79303"/>
                  <a:pt x="1853179" y="74903"/>
                </a:cubicBezTo>
                <a:cubicBezTo>
                  <a:pt x="1854157" y="70502"/>
                  <a:pt x="1855557" y="66857"/>
                  <a:pt x="1857379" y="63968"/>
                </a:cubicBezTo>
                <a:cubicBezTo>
                  <a:pt x="1859202" y="61079"/>
                  <a:pt x="1861357" y="58967"/>
                  <a:pt x="1863847" y="57634"/>
                </a:cubicBezTo>
                <a:cubicBezTo>
                  <a:pt x="1866336" y="56300"/>
                  <a:pt x="1869047" y="55634"/>
                  <a:pt x="1871981" y="55634"/>
                </a:cubicBezTo>
                <a:close/>
                <a:moveTo>
                  <a:pt x="1633856" y="55634"/>
                </a:moveTo>
                <a:cubicBezTo>
                  <a:pt x="1636790" y="55634"/>
                  <a:pt x="1639501" y="56300"/>
                  <a:pt x="1641990" y="57634"/>
                </a:cubicBezTo>
                <a:cubicBezTo>
                  <a:pt x="1644479" y="58967"/>
                  <a:pt x="1646635" y="61079"/>
                  <a:pt x="1648458" y="63968"/>
                </a:cubicBezTo>
                <a:cubicBezTo>
                  <a:pt x="1650280" y="66857"/>
                  <a:pt x="1651680" y="70502"/>
                  <a:pt x="1652658" y="74903"/>
                </a:cubicBezTo>
                <a:cubicBezTo>
                  <a:pt x="1653636" y="79303"/>
                  <a:pt x="1654125" y="84571"/>
                  <a:pt x="1654125" y="90705"/>
                </a:cubicBezTo>
                <a:cubicBezTo>
                  <a:pt x="1654125" y="102884"/>
                  <a:pt x="1652236" y="111863"/>
                  <a:pt x="1648458" y="117641"/>
                </a:cubicBezTo>
                <a:cubicBezTo>
                  <a:pt x="1644679" y="123420"/>
                  <a:pt x="1639812" y="126309"/>
                  <a:pt x="1633856" y="126309"/>
                </a:cubicBezTo>
                <a:cubicBezTo>
                  <a:pt x="1627900" y="126309"/>
                  <a:pt x="1623032" y="123420"/>
                  <a:pt x="1619254" y="117641"/>
                </a:cubicBezTo>
                <a:cubicBezTo>
                  <a:pt x="1615476" y="111863"/>
                  <a:pt x="1613587" y="102884"/>
                  <a:pt x="1613587" y="90705"/>
                </a:cubicBezTo>
                <a:cubicBezTo>
                  <a:pt x="1613587" y="84571"/>
                  <a:pt x="1614076" y="79303"/>
                  <a:pt x="1615054" y="74903"/>
                </a:cubicBezTo>
                <a:cubicBezTo>
                  <a:pt x="1616031" y="70502"/>
                  <a:pt x="1617431" y="66857"/>
                  <a:pt x="1619254" y="63968"/>
                </a:cubicBezTo>
                <a:cubicBezTo>
                  <a:pt x="1621076" y="61079"/>
                  <a:pt x="1623232" y="58967"/>
                  <a:pt x="1625722" y="57634"/>
                </a:cubicBezTo>
                <a:cubicBezTo>
                  <a:pt x="1628211" y="56300"/>
                  <a:pt x="1630922" y="55634"/>
                  <a:pt x="1633856" y="55634"/>
                </a:cubicBezTo>
                <a:close/>
                <a:moveTo>
                  <a:pt x="1557656" y="55634"/>
                </a:moveTo>
                <a:cubicBezTo>
                  <a:pt x="1560590" y="55634"/>
                  <a:pt x="1563301" y="56300"/>
                  <a:pt x="1565790" y="57634"/>
                </a:cubicBezTo>
                <a:cubicBezTo>
                  <a:pt x="1568280" y="58967"/>
                  <a:pt x="1570435" y="61079"/>
                  <a:pt x="1572258" y="63968"/>
                </a:cubicBezTo>
                <a:cubicBezTo>
                  <a:pt x="1574080" y="66857"/>
                  <a:pt x="1575480" y="70502"/>
                  <a:pt x="1576458" y="74903"/>
                </a:cubicBezTo>
                <a:cubicBezTo>
                  <a:pt x="1577436" y="79303"/>
                  <a:pt x="1577925" y="84571"/>
                  <a:pt x="1577925" y="90705"/>
                </a:cubicBezTo>
                <a:cubicBezTo>
                  <a:pt x="1577925" y="102884"/>
                  <a:pt x="1576036" y="111863"/>
                  <a:pt x="1572258" y="117641"/>
                </a:cubicBezTo>
                <a:cubicBezTo>
                  <a:pt x="1568480" y="123420"/>
                  <a:pt x="1563612" y="126309"/>
                  <a:pt x="1557656" y="126309"/>
                </a:cubicBezTo>
                <a:cubicBezTo>
                  <a:pt x="1551699" y="126309"/>
                  <a:pt x="1546832" y="123420"/>
                  <a:pt x="1543054" y="117641"/>
                </a:cubicBezTo>
                <a:cubicBezTo>
                  <a:pt x="1539276" y="111863"/>
                  <a:pt x="1537387" y="102884"/>
                  <a:pt x="1537387" y="90705"/>
                </a:cubicBezTo>
                <a:cubicBezTo>
                  <a:pt x="1537387" y="84571"/>
                  <a:pt x="1537876" y="79303"/>
                  <a:pt x="1538853" y="74903"/>
                </a:cubicBezTo>
                <a:cubicBezTo>
                  <a:pt x="1539831" y="70502"/>
                  <a:pt x="1541232" y="66857"/>
                  <a:pt x="1543054" y="63968"/>
                </a:cubicBezTo>
                <a:cubicBezTo>
                  <a:pt x="1544877" y="61079"/>
                  <a:pt x="1547032" y="58967"/>
                  <a:pt x="1549522" y="57634"/>
                </a:cubicBezTo>
                <a:cubicBezTo>
                  <a:pt x="1552011" y="56300"/>
                  <a:pt x="1554722" y="55634"/>
                  <a:pt x="1557656" y="55634"/>
                </a:cubicBezTo>
                <a:close/>
                <a:moveTo>
                  <a:pt x="1157606" y="55634"/>
                </a:moveTo>
                <a:cubicBezTo>
                  <a:pt x="1160540" y="55634"/>
                  <a:pt x="1163251" y="56300"/>
                  <a:pt x="1165740" y="57634"/>
                </a:cubicBezTo>
                <a:cubicBezTo>
                  <a:pt x="1168229" y="58967"/>
                  <a:pt x="1170385" y="61079"/>
                  <a:pt x="1172208" y="63968"/>
                </a:cubicBezTo>
                <a:cubicBezTo>
                  <a:pt x="1174030" y="66857"/>
                  <a:pt x="1175430" y="70502"/>
                  <a:pt x="1176408" y="74903"/>
                </a:cubicBezTo>
                <a:cubicBezTo>
                  <a:pt x="1177386" y="79303"/>
                  <a:pt x="1177875" y="84571"/>
                  <a:pt x="1177875" y="90705"/>
                </a:cubicBezTo>
                <a:cubicBezTo>
                  <a:pt x="1177875" y="102884"/>
                  <a:pt x="1175986" y="111863"/>
                  <a:pt x="1172208" y="117641"/>
                </a:cubicBezTo>
                <a:cubicBezTo>
                  <a:pt x="1168429" y="123420"/>
                  <a:pt x="1163562" y="126309"/>
                  <a:pt x="1157606" y="126309"/>
                </a:cubicBezTo>
                <a:cubicBezTo>
                  <a:pt x="1151649" y="126309"/>
                  <a:pt x="1146782" y="123420"/>
                  <a:pt x="1143004" y="117641"/>
                </a:cubicBezTo>
                <a:cubicBezTo>
                  <a:pt x="1139226" y="111863"/>
                  <a:pt x="1137337" y="102884"/>
                  <a:pt x="1137337" y="90705"/>
                </a:cubicBezTo>
                <a:cubicBezTo>
                  <a:pt x="1137337" y="84571"/>
                  <a:pt x="1137826" y="79303"/>
                  <a:pt x="1138803" y="74903"/>
                </a:cubicBezTo>
                <a:cubicBezTo>
                  <a:pt x="1139782" y="70502"/>
                  <a:pt x="1141181" y="66857"/>
                  <a:pt x="1143004" y="63968"/>
                </a:cubicBezTo>
                <a:cubicBezTo>
                  <a:pt x="1144826" y="61079"/>
                  <a:pt x="1146982" y="58967"/>
                  <a:pt x="1149472" y="57634"/>
                </a:cubicBezTo>
                <a:cubicBezTo>
                  <a:pt x="1151960" y="56300"/>
                  <a:pt x="1154672" y="55634"/>
                  <a:pt x="1157606" y="55634"/>
                </a:cubicBezTo>
                <a:close/>
                <a:moveTo>
                  <a:pt x="843281" y="55634"/>
                </a:moveTo>
                <a:cubicBezTo>
                  <a:pt x="846214" y="55634"/>
                  <a:pt x="848926" y="56300"/>
                  <a:pt x="851415" y="57634"/>
                </a:cubicBezTo>
                <a:cubicBezTo>
                  <a:pt x="853904" y="58967"/>
                  <a:pt x="856060" y="61079"/>
                  <a:pt x="857882" y="63968"/>
                </a:cubicBezTo>
                <a:cubicBezTo>
                  <a:pt x="859705" y="66857"/>
                  <a:pt x="861105" y="70502"/>
                  <a:pt x="862083" y="74903"/>
                </a:cubicBezTo>
                <a:cubicBezTo>
                  <a:pt x="863061" y="79303"/>
                  <a:pt x="863550" y="84571"/>
                  <a:pt x="863550" y="90705"/>
                </a:cubicBezTo>
                <a:cubicBezTo>
                  <a:pt x="863550" y="102884"/>
                  <a:pt x="861661" y="111863"/>
                  <a:pt x="857882" y="117641"/>
                </a:cubicBezTo>
                <a:cubicBezTo>
                  <a:pt x="854104" y="123420"/>
                  <a:pt x="849237" y="126309"/>
                  <a:pt x="843281" y="126309"/>
                </a:cubicBezTo>
                <a:cubicBezTo>
                  <a:pt x="837324" y="126309"/>
                  <a:pt x="832457" y="123420"/>
                  <a:pt x="828679" y="117641"/>
                </a:cubicBezTo>
                <a:cubicBezTo>
                  <a:pt x="824901" y="111863"/>
                  <a:pt x="823011" y="102884"/>
                  <a:pt x="823012" y="90705"/>
                </a:cubicBezTo>
                <a:cubicBezTo>
                  <a:pt x="823011" y="84571"/>
                  <a:pt x="823500" y="79303"/>
                  <a:pt x="824478" y="74903"/>
                </a:cubicBezTo>
                <a:cubicBezTo>
                  <a:pt x="825456" y="70502"/>
                  <a:pt x="826857" y="66857"/>
                  <a:pt x="828679" y="63968"/>
                </a:cubicBezTo>
                <a:cubicBezTo>
                  <a:pt x="830501" y="61079"/>
                  <a:pt x="832657" y="58967"/>
                  <a:pt x="835146" y="57634"/>
                </a:cubicBezTo>
                <a:cubicBezTo>
                  <a:pt x="837636" y="56300"/>
                  <a:pt x="840347" y="55634"/>
                  <a:pt x="843281" y="55634"/>
                </a:cubicBezTo>
                <a:close/>
                <a:moveTo>
                  <a:pt x="767081" y="55634"/>
                </a:moveTo>
                <a:cubicBezTo>
                  <a:pt x="770014" y="55634"/>
                  <a:pt x="772726" y="56300"/>
                  <a:pt x="775215" y="57634"/>
                </a:cubicBezTo>
                <a:cubicBezTo>
                  <a:pt x="777704" y="58967"/>
                  <a:pt x="779860" y="61079"/>
                  <a:pt x="781682" y="63968"/>
                </a:cubicBezTo>
                <a:cubicBezTo>
                  <a:pt x="783505" y="66857"/>
                  <a:pt x="784905" y="70502"/>
                  <a:pt x="785883" y="74903"/>
                </a:cubicBezTo>
                <a:cubicBezTo>
                  <a:pt x="786861" y="79303"/>
                  <a:pt x="787350" y="84571"/>
                  <a:pt x="787350" y="90705"/>
                </a:cubicBezTo>
                <a:cubicBezTo>
                  <a:pt x="787350" y="102884"/>
                  <a:pt x="785461" y="111863"/>
                  <a:pt x="781682" y="117641"/>
                </a:cubicBezTo>
                <a:cubicBezTo>
                  <a:pt x="777904" y="123420"/>
                  <a:pt x="773037" y="126309"/>
                  <a:pt x="767081" y="126309"/>
                </a:cubicBezTo>
                <a:cubicBezTo>
                  <a:pt x="761124" y="126309"/>
                  <a:pt x="756257" y="123420"/>
                  <a:pt x="752479" y="117641"/>
                </a:cubicBezTo>
                <a:cubicBezTo>
                  <a:pt x="748701" y="111863"/>
                  <a:pt x="746812" y="102884"/>
                  <a:pt x="746812" y="90705"/>
                </a:cubicBezTo>
                <a:cubicBezTo>
                  <a:pt x="746812" y="84571"/>
                  <a:pt x="747301" y="79303"/>
                  <a:pt x="748278" y="74903"/>
                </a:cubicBezTo>
                <a:cubicBezTo>
                  <a:pt x="749256" y="70502"/>
                  <a:pt x="750656" y="66857"/>
                  <a:pt x="752479" y="63968"/>
                </a:cubicBezTo>
                <a:cubicBezTo>
                  <a:pt x="754301" y="61079"/>
                  <a:pt x="756457" y="58967"/>
                  <a:pt x="758946" y="57634"/>
                </a:cubicBezTo>
                <a:cubicBezTo>
                  <a:pt x="761436" y="56300"/>
                  <a:pt x="764147" y="55634"/>
                  <a:pt x="767081" y="55634"/>
                </a:cubicBezTo>
                <a:close/>
                <a:moveTo>
                  <a:pt x="681356" y="55634"/>
                </a:moveTo>
                <a:cubicBezTo>
                  <a:pt x="684289" y="55634"/>
                  <a:pt x="687001" y="56300"/>
                  <a:pt x="689490" y="57634"/>
                </a:cubicBezTo>
                <a:cubicBezTo>
                  <a:pt x="691979" y="58967"/>
                  <a:pt x="694135" y="61079"/>
                  <a:pt x="695957" y="63968"/>
                </a:cubicBezTo>
                <a:cubicBezTo>
                  <a:pt x="697780" y="66857"/>
                  <a:pt x="699180" y="70502"/>
                  <a:pt x="700158" y="74903"/>
                </a:cubicBezTo>
                <a:cubicBezTo>
                  <a:pt x="701136" y="79303"/>
                  <a:pt x="701625" y="84571"/>
                  <a:pt x="701625" y="90705"/>
                </a:cubicBezTo>
                <a:cubicBezTo>
                  <a:pt x="701625" y="102884"/>
                  <a:pt x="699736" y="111863"/>
                  <a:pt x="695957" y="117641"/>
                </a:cubicBezTo>
                <a:cubicBezTo>
                  <a:pt x="692179" y="123420"/>
                  <a:pt x="687312" y="126309"/>
                  <a:pt x="681356" y="126309"/>
                </a:cubicBezTo>
                <a:cubicBezTo>
                  <a:pt x="675399" y="126309"/>
                  <a:pt x="670532" y="123420"/>
                  <a:pt x="666754" y="117641"/>
                </a:cubicBezTo>
                <a:cubicBezTo>
                  <a:pt x="662976" y="111863"/>
                  <a:pt x="661086" y="102884"/>
                  <a:pt x="661086" y="90705"/>
                </a:cubicBezTo>
                <a:cubicBezTo>
                  <a:pt x="661086" y="84571"/>
                  <a:pt x="661575" y="79303"/>
                  <a:pt x="662554" y="74903"/>
                </a:cubicBezTo>
                <a:cubicBezTo>
                  <a:pt x="663531" y="70502"/>
                  <a:pt x="664931" y="66857"/>
                  <a:pt x="666754" y="63968"/>
                </a:cubicBezTo>
                <a:cubicBezTo>
                  <a:pt x="668576" y="61079"/>
                  <a:pt x="670732" y="58967"/>
                  <a:pt x="673221" y="57634"/>
                </a:cubicBezTo>
                <a:cubicBezTo>
                  <a:pt x="675710" y="56300"/>
                  <a:pt x="678422" y="55634"/>
                  <a:pt x="681356" y="55634"/>
                </a:cubicBezTo>
                <a:close/>
                <a:moveTo>
                  <a:pt x="452756" y="55634"/>
                </a:moveTo>
                <a:cubicBezTo>
                  <a:pt x="455689" y="55634"/>
                  <a:pt x="458401" y="56300"/>
                  <a:pt x="460890" y="57634"/>
                </a:cubicBezTo>
                <a:cubicBezTo>
                  <a:pt x="463379" y="58967"/>
                  <a:pt x="465535" y="61079"/>
                  <a:pt x="467358" y="63968"/>
                </a:cubicBezTo>
                <a:cubicBezTo>
                  <a:pt x="469180" y="66857"/>
                  <a:pt x="470580" y="70502"/>
                  <a:pt x="471558" y="74903"/>
                </a:cubicBezTo>
                <a:cubicBezTo>
                  <a:pt x="472536" y="79303"/>
                  <a:pt x="473025" y="84571"/>
                  <a:pt x="473025" y="90705"/>
                </a:cubicBezTo>
                <a:cubicBezTo>
                  <a:pt x="473025" y="102884"/>
                  <a:pt x="471136" y="111863"/>
                  <a:pt x="467358" y="117641"/>
                </a:cubicBezTo>
                <a:cubicBezTo>
                  <a:pt x="463579" y="123420"/>
                  <a:pt x="458712" y="126309"/>
                  <a:pt x="452756" y="126309"/>
                </a:cubicBezTo>
                <a:cubicBezTo>
                  <a:pt x="446799" y="126309"/>
                  <a:pt x="441932" y="123420"/>
                  <a:pt x="438154" y="117641"/>
                </a:cubicBezTo>
                <a:cubicBezTo>
                  <a:pt x="434376" y="111863"/>
                  <a:pt x="432487" y="102884"/>
                  <a:pt x="432487" y="90705"/>
                </a:cubicBezTo>
                <a:cubicBezTo>
                  <a:pt x="432487" y="84571"/>
                  <a:pt x="432976" y="79303"/>
                  <a:pt x="433953" y="74903"/>
                </a:cubicBezTo>
                <a:cubicBezTo>
                  <a:pt x="434931" y="70502"/>
                  <a:pt x="436331" y="66857"/>
                  <a:pt x="438154" y="63968"/>
                </a:cubicBezTo>
                <a:cubicBezTo>
                  <a:pt x="439976" y="61079"/>
                  <a:pt x="442132" y="58967"/>
                  <a:pt x="444621" y="57634"/>
                </a:cubicBezTo>
                <a:cubicBezTo>
                  <a:pt x="447111" y="56300"/>
                  <a:pt x="449822" y="55634"/>
                  <a:pt x="452756" y="55634"/>
                </a:cubicBezTo>
                <a:close/>
                <a:moveTo>
                  <a:pt x="11644896" y="48433"/>
                </a:moveTo>
                <a:cubicBezTo>
                  <a:pt x="11642141" y="49944"/>
                  <a:pt x="11639074" y="51189"/>
                  <a:pt x="11635696" y="52167"/>
                </a:cubicBezTo>
                <a:cubicBezTo>
                  <a:pt x="11632317" y="53144"/>
                  <a:pt x="11628095" y="53989"/>
                  <a:pt x="11623028" y="54700"/>
                </a:cubicBezTo>
                <a:lnTo>
                  <a:pt x="11623028" y="61768"/>
                </a:lnTo>
                <a:lnTo>
                  <a:pt x="11642097" y="61768"/>
                </a:lnTo>
                <a:lnTo>
                  <a:pt x="11642097" y="124442"/>
                </a:lnTo>
                <a:lnTo>
                  <a:pt x="11617560" y="124442"/>
                </a:lnTo>
                <a:lnTo>
                  <a:pt x="11617560" y="133510"/>
                </a:lnTo>
                <a:lnTo>
                  <a:pt x="11675300" y="133510"/>
                </a:lnTo>
                <a:lnTo>
                  <a:pt x="11675300" y="124442"/>
                </a:lnTo>
                <a:lnTo>
                  <a:pt x="11653031" y="124442"/>
                </a:lnTo>
                <a:lnTo>
                  <a:pt x="11653031" y="48433"/>
                </a:lnTo>
                <a:close/>
                <a:moveTo>
                  <a:pt x="11482971" y="48433"/>
                </a:moveTo>
                <a:cubicBezTo>
                  <a:pt x="11480216" y="49944"/>
                  <a:pt x="11477149" y="51189"/>
                  <a:pt x="11473771" y="52167"/>
                </a:cubicBezTo>
                <a:cubicBezTo>
                  <a:pt x="11470392" y="53144"/>
                  <a:pt x="11466170" y="53989"/>
                  <a:pt x="11461103" y="54700"/>
                </a:cubicBezTo>
                <a:lnTo>
                  <a:pt x="11461103" y="61768"/>
                </a:lnTo>
                <a:lnTo>
                  <a:pt x="11480172" y="61768"/>
                </a:lnTo>
                <a:lnTo>
                  <a:pt x="11480172" y="124442"/>
                </a:lnTo>
                <a:lnTo>
                  <a:pt x="11455635" y="124442"/>
                </a:lnTo>
                <a:lnTo>
                  <a:pt x="11455635" y="133510"/>
                </a:lnTo>
                <a:lnTo>
                  <a:pt x="11513375" y="133510"/>
                </a:lnTo>
                <a:lnTo>
                  <a:pt x="11513375" y="124442"/>
                </a:lnTo>
                <a:lnTo>
                  <a:pt x="11491106" y="124442"/>
                </a:lnTo>
                <a:lnTo>
                  <a:pt x="11491106" y="48433"/>
                </a:lnTo>
                <a:close/>
                <a:moveTo>
                  <a:pt x="11006721" y="48433"/>
                </a:moveTo>
                <a:cubicBezTo>
                  <a:pt x="11003966" y="49944"/>
                  <a:pt x="11000899" y="51189"/>
                  <a:pt x="10997521" y="52167"/>
                </a:cubicBezTo>
                <a:cubicBezTo>
                  <a:pt x="10994142" y="53144"/>
                  <a:pt x="10989920" y="53989"/>
                  <a:pt x="10984852" y="54700"/>
                </a:cubicBezTo>
                <a:lnTo>
                  <a:pt x="10984852" y="61768"/>
                </a:lnTo>
                <a:lnTo>
                  <a:pt x="11003922" y="61768"/>
                </a:lnTo>
                <a:lnTo>
                  <a:pt x="11003922" y="124442"/>
                </a:lnTo>
                <a:lnTo>
                  <a:pt x="10979385" y="124442"/>
                </a:lnTo>
                <a:lnTo>
                  <a:pt x="10979385" y="133510"/>
                </a:lnTo>
                <a:lnTo>
                  <a:pt x="11037125" y="133510"/>
                </a:lnTo>
                <a:lnTo>
                  <a:pt x="11037125" y="124442"/>
                </a:lnTo>
                <a:lnTo>
                  <a:pt x="11014856" y="124442"/>
                </a:lnTo>
                <a:lnTo>
                  <a:pt x="11014856" y="48433"/>
                </a:lnTo>
                <a:close/>
                <a:moveTo>
                  <a:pt x="10844796" y="48433"/>
                </a:moveTo>
                <a:cubicBezTo>
                  <a:pt x="10842041" y="49944"/>
                  <a:pt x="10838974" y="51189"/>
                  <a:pt x="10835596" y="52167"/>
                </a:cubicBezTo>
                <a:cubicBezTo>
                  <a:pt x="10832217" y="53144"/>
                  <a:pt x="10827995" y="53989"/>
                  <a:pt x="10822927" y="54700"/>
                </a:cubicBezTo>
                <a:lnTo>
                  <a:pt x="10822927" y="61768"/>
                </a:lnTo>
                <a:lnTo>
                  <a:pt x="10841997" y="61768"/>
                </a:lnTo>
                <a:lnTo>
                  <a:pt x="10841997" y="124442"/>
                </a:lnTo>
                <a:lnTo>
                  <a:pt x="10817460" y="124442"/>
                </a:lnTo>
                <a:lnTo>
                  <a:pt x="10817460" y="133510"/>
                </a:lnTo>
                <a:lnTo>
                  <a:pt x="10875200" y="133510"/>
                </a:lnTo>
                <a:lnTo>
                  <a:pt x="10875200" y="124442"/>
                </a:lnTo>
                <a:lnTo>
                  <a:pt x="10852931" y="124442"/>
                </a:lnTo>
                <a:lnTo>
                  <a:pt x="10852931" y="48433"/>
                </a:lnTo>
                <a:close/>
                <a:moveTo>
                  <a:pt x="10606671" y="48433"/>
                </a:moveTo>
                <a:cubicBezTo>
                  <a:pt x="10603916" y="49944"/>
                  <a:pt x="10600849" y="51189"/>
                  <a:pt x="10597471" y="52167"/>
                </a:cubicBezTo>
                <a:cubicBezTo>
                  <a:pt x="10594092" y="53144"/>
                  <a:pt x="10589870" y="53989"/>
                  <a:pt x="10584802" y="54700"/>
                </a:cubicBezTo>
                <a:lnTo>
                  <a:pt x="10584802" y="61768"/>
                </a:lnTo>
                <a:lnTo>
                  <a:pt x="10603872" y="61768"/>
                </a:lnTo>
                <a:lnTo>
                  <a:pt x="10603872" y="124442"/>
                </a:lnTo>
                <a:lnTo>
                  <a:pt x="10579335" y="124442"/>
                </a:lnTo>
                <a:lnTo>
                  <a:pt x="10579335" y="133510"/>
                </a:lnTo>
                <a:lnTo>
                  <a:pt x="10637075" y="133510"/>
                </a:lnTo>
                <a:lnTo>
                  <a:pt x="10637075" y="124442"/>
                </a:lnTo>
                <a:lnTo>
                  <a:pt x="10614806" y="124442"/>
                </a:lnTo>
                <a:lnTo>
                  <a:pt x="10614806" y="48433"/>
                </a:lnTo>
                <a:close/>
                <a:moveTo>
                  <a:pt x="10530471" y="48433"/>
                </a:moveTo>
                <a:cubicBezTo>
                  <a:pt x="10527716" y="49944"/>
                  <a:pt x="10524649" y="51189"/>
                  <a:pt x="10521271" y="52167"/>
                </a:cubicBezTo>
                <a:cubicBezTo>
                  <a:pt x="10517892" y="53144"/>
                  <a:pt x="10513670" y="53989"/>
                  <a:pt x="10508602" y="54700"/>
                </a:cubicBezTo>
                <a:lnTo>
                  <a:pt x="10508602" y="61768"/>
                </a:lnTo>
                <a:lnTo>
                  <a:pt x="10527672" y="61768"/>
                </a:lnTo>
                <a:lnTo>
                  <a:pt x="10527672" y="124442"/>
                </a:lnTo>
                <a:lnTo>
                  <a:pt x="10503135" y="124442"/>
                </a:lnTo>
                <a:lnTo>
                  <a:pt x="10503135" y="133510"/>
                </a:lnTo>
                <a:lnTo>
                  <a:pt x="10560875" y="133510"/>
                </a:lnTo>
                <a:lnTo>
                  <a:pt x="10560875" y="124442"/>
                </a:lnTo>
                <a:lnTo>
                  <a:pt x="10538606" y="124442"/>
                </a:lnTo>
                <a:lnTo>
                  <a:pt x="10538606" y="48433"/>
                </a:lnTo>
                <a:close/>
                <a:moveTo>
                  <a:pt x="10292349" y="48433"/>
                </a:moveTo>
                <a:cubicBezTo>
                  <a:pt x="10289592" y="49944"/>
                  <a:pt x="10286525" y="51189"/>
                  <a:pt x="10283147" y="52167"/>
                </a:cubicBezTo>
                <a:cubicBezTo>
                  <a:pt x="10279769" y="53144"/>
                  <a:pt x="10275546" y="53989"/>
                  <a:pt x="10270479" y="54700"/>
                </a:cubicBezTo>
                <a:lnTo>
                  <a:pt x="10270479" y="61768"/>
                </a:lnTo>
                <a:lnTo>
                  <a:pt x="10289548" y="61768"/>
                </a:lnTo>
                <a:lnTo>
                  <a:pt x="10289548" y="124442"/>
                </a:lnTo>
                <a:lnTo>
                  <a:pt x="10265012" y="124442"/>
                </a:lnTo>
                <a:lnTo>
                  <a:pt x="10265012" y="133510"/>
                </a:lnTo>
                <a:lnTo>
                  <a:pt x="10322753" y="133510"/>
                </a:lnTo>
                <a:lnTo>
                  <a:pt x="10322753" y="124442"/>
                </a:lnTo>
                <a:lnTo>
                  <a:pt x="10300483" y="124442"/>
                </a:lnTo>
                <a:lnTo>
                  <a:pt x="10300483" y="48433"/>
                </a:lnTo>
                <a:close/>
                <a:moveTo>
                  <a:pt x="10216149" y="48433"/>
                </a:moveTo>
                <a:cubicBezTo>
                  <a:pt x="10213392" y="49944"/>
                  <a:pt x="10210325" y="51189"/>
                  <a:pt x="10206947" y="52167"/>
                </a:cubicBezTo>
                <a:cubicBezTo>
                  <a:pt x="10203568" y="53144"/>
                  <a:pt x="10199346" y="53989"/>
                  <a:pt x="10194279" y="54700"/>
                </a:cubicBezTo>
                <a:lnTo>
                  <a:pt x="10194279" y="61768"/>
                </a:lnTo>
                <a:lnTo>
                  <a:pt x="10213348" y="61768"/>
                </a:lnTo>
                <a:lnTo>
                  <a:pt x="10213348" y="124442"/>
                </a:lnTo>
                <a:lnTo>
                  <a:pt x="10188812" y="124442"/>
                </a:lnTo>
                <a:lnTo>
                  <a:pt x="10188812" y="133510"/>
                </a:lnTo>
                <a:lnTo>
                  <a:pt x="10246553" y="133510"/>
                </a:lnTo>
                <a:lnTo>
                  <a:pt x="10246553" y="124442"/>
                </a:lnTo>
                <a:lnTo>
                  <a:pt x="10224283" y="124442"/>
                </a:lnTo>
                <a:lnTo>
                  <a:pt x="10224283" y="48433"/>
                </a:lnTo>
                <a:close/>
                <a:moveTo>
                  <a:pt x="9892298" y="48433"/>
                </a:moveTo>
                <a:cubicBezTo>
                  <a:pt x="9889542" y="49944"/>
                  <a:pt x="9886475" y="51189"/>
                  <a:pt x="9883097" y="52167"/>
                </a:cubicBezTo>
                <a:cubicBezTo>
                  <a:pt x="9879718" y="53144"/>
                  <a:pt x="9875495" y="53989"/>
                  <a:pt x="9870428" y="54700"/>
                </a:cubicBezTo>
                <a:lnTo>
                  <a:pt x="9870428" y="61768"/>
                </a:lnTo>
                <a:lnTo>
                  <a:pt x="9889498" y="61768"/>
                </a:lnTo>
                <a:lnTo>
                  <a:pt x="9889498" y="124442"/>
                </a:lnTo>
                <a:lnTo>
                  <a:pt x="9864961" y="124442"/>
                </a:lnTo>
                <a:lnTo>
                  <a:pt x="9864961" y="133510"/>
                </a:lnTo>
                <a:lnTo>
                  <a:pt x="9922702" y="133510"/>
                </a:lnTo>
                <a:lnTo>
                  <a:pt x="9922702" y="124442"/>
                </a:lnTo>
                <a:lnTo>
                  <a:pt x="9900432" y="124442"/>
                </a:lnTo>
                <a:lnTo>
                  <a:pt x="9900432" y="48433"/>
                </a:lnTo>
                <a:close/>
                <a:moveTo>
                  <a:pt x="9816098" y="48433"/>
                </a:moveTo>
                <a:cubicBezTo>
                  <a:pt x="9813341" y="49944"/>
                  <a:pt x="9810274" y="51189"/>
                  <a:pt x="9806897" y="52167"/>
                </a:cubicBezTo>
                <a:cubicBezTo>
                  <a:pt x="9803518" y="53144"/>
                  <a:pt x="9799295" y="53989"/>
                  <a:pt x="9794228" y="54700"/>
                </a:cubicBezTo>
                <a:lnTo>
                  <a:pt x="9794228" y="61768"/>
                </a:lnTo>
                <a:lnTo>
                  <a:pt x="9813298" y="61768"/>
                </a:lnTo>
                <a:lnTo>
                  <a:pt x="9813298" y="124442"/>
                </a:lnTo>
                <a:lnTo>
                  <a:pt x="9788761" y="124442"/>
                </a:lnTo>
                <a:lnTo>
                  <a:pt x="9788761" y="133510"/>
                </a:lnTo>
                <a:lnTo>
                  <a:pt x="9846502" y="133510"/>
                </a:lnTo>
                <a:lnTo>
                  <a:pt x="9846502" y="124442"/>
                </a:lnTo>
                <a:lnTo>
                  <a:pt x="9824232" y="124442"/>
                </a:lnTo>
                <a:lnTo>
                  <a:pt x="9824232" y="48433"/>
                </a:lnTo>
                <a:close/>
                <a:moveTo>
                  <a:pt x="9492247" y="48433"/>
                </a:moveTo>
                <a:cubicBezTo>
                  <a:pt x="9489490" y="49944"/>
                  <a:pt x="9486424" y="51189"/>
                  <a:pt x="9483046" y="52167"/>
                </a:cubicBezTo>
                <a:cubicBezTo>
                  <a:pt x="9479668" y="53144"/>
                  <a:pt x="9475445" y="53989"/>
                  <a:pt x="9470377" y="54700"/>
                </a:cubicBezTo>
                <a:lnTo>
                  <a:pt x="9470377" y="61768"/>
                </a:lnTo>
                <a:lnTo>
                  <a:pt x="9489447" y="61768"/>
                </a:lnTo>
                <a:lnTo>
                  <a:pt x="9489447" y="124442"/>
                </a:lnTo>
                <a:lnTo>
                  <a:pt x="9464910" y="124442"/>
                </a:lnTo>
                <a:lnTo>
                  <a:pt x="9464910" y="133510"/>
                </a:lnTo>
                <a:lnTo>
                  <a:pt x="9522651" y="133510"/>
                </a:lnTo>
                <a:lnTo>
                  <a:pt x="9522651" y="124442"/>
                </a:lnTo>
                <a:lnTo>
                  <a:pt x="9500381" y="124442"/>
                </a:lnTo>
                <a:lnTo>
                  <a:pt x="9500381" y="48433"/>
                </a:lnTo>
                <a:close/>
                <a:moveTo>
                  <a:pt x="9254121" y="48433"/>
                </a:moveTo>
                <a:cubicBezTo>
                  <a:pt x="9251365" y="49944"/>
                  <a:pt x="9248298" y="51189"/>
                  <a:pt x="9244920" y="52167"/>
                </a:cubicBezTo>
                <a:cubicBezTo>
                  <a:pt x="9241542" y="53144"/>
                  <a:pt x="9237320" y="53989"/>
                  <a:pt x="9232252" y="54700"/>
                </a:cubicBezTo>
                <a:lnTo>
                  <a:pt x="9232252" y="61768"/>
                </a:lnTo>
                <a:lnTo>
                  <a:pt x="9251321" y="61768"/>
                </a:lnTo>
                <a:lnTo>
                  <a:pt x="9251321" y="124442"/>
                </a:lnTo>
                <a:lnTo>
                  <a:pt x="9226785" y="124442"/>
                </a:lnTo>
                <a:lnTo>
                  <a:pt x="9226785" y="133510"/>
                </a:lnTo>
                <a:lnTo>
                  <a:pt x="9284525" y="133510"/>
                </a:lnTo>
                <a:lnTo>
                  <a:pt x="9284525" y="124442"/>
                </a:lnTo>
                <a:lnTo>
                  <a:pt x="9262256" y="124442"/>
                </a:lnTo>
                <a:lnTo>
                  <a:pt x="9262256" y="48433"/>
                </a:lnTo>
                <a:close/>
                <a:moveTo>
                  <a:pt x="9177923" y="48433"/>
                </a:moveTo>
                <a:cubicBezTo>
                  <a:pt x="9175166" y="49944"/>
                  <a:pt x="9172099" y="51189"/>
                  <a:pt x="9168721" y="52167"/>
                </a:cubicBezTo>
                <a:cubicBezTo>
                  <a:pt x="9165343" y="53144"/>
                  <a:pt x="9161120" y="53989"/>
                  <a:pt x="9156053" y="54700"/>
                </a:cubicBezTo>
                <a:lnTo>
                  <a:pt x="9156053" y="61768"/>
                </a:lnTo>
                <a:lnTo>
                  <a:pt x="9175122" y="61768"/>
                </a:lnTo>
                <a:lnTo>
                  <a:pt x="9175122" y="124442"/>
                </a:lnTo>
                <a:lnTo>
                  <a:pt x="9150585" y="124442"/>
                </a:lnTo>
                <a:lnTo>
                  <a:pt x="9150585" y="133510"/>
                </a:lnTo>
                <a:lnTo>
                  <a:pt x="9208326" y="133510"/>
                </a:lnTo>
                <a:lnTo>
                  <a:pt x="9208326" y="124442"/>
                </a:lnTo>
                <a:lnTo>
                  <a:pt x="9186056" y="124442"/>
                </a:lnTo>
                <a:lnTo>
                  <a:pt x="9186056" y="48433"/>
                </a:lnTo>
                <a:close/>
                <a:moveTo>
                  <a:pt x="9101721" y="48433"/>
                </a:moveTo>
                <a:cubicBezTo>
                  <a:pt x="9098966" y="49944"/>
                  <a:pt x="9095899" y="51189"/>
                  <a:pt x="9092520" y="52167"/>
                </a:cubicBezTo>
                <a:cubicBezTo>
                  <a:pt x="9089142" y="53144"/>
                  <a:pt x="9084919" y="53989"/>
                  <a:pt x="9079852" y="54700"/>
                </a:cubicBezTo>
                <a:lnTo>
                  <a:pt x="9079852" y="61768"/>
                </a:lnTo>
                <a:lnTo>
                  <a:pt x="9098922" y="61768"/>
                </a:lnTo>
                <a:lnTo>
                  <a:pt x="9098922" y="124442"/>
                </a:lnTo>
                <a:lnTo>
                  <a:pt x="9074385" y="124442"/>
                </a:lnTo>
                <a:lnTo>
                  <a:pt x="9074385" y="133510"/>
                </a:lnTo>
                <a:lnTo>
                  <a:pt x="9132125" y="133510"/>
                </a:lnTo>
                <a:lnTo>
                  <a:pt x="9132125" y="124442"/>
                </a:lnTo>
                <a:lnTo>
                  <a:pt x="9109856" y="124442"/>
                </a:lnTo>
                <a:lnTo>
                  <a:pt x="9109856" y="48433"/>
                </a:lnTo>
                <a:close/>
                <a:moveTo>
                  <a:pt x="8863596" y="48433"/>
                </a:moveTo>
                <a:cubicBezTo>
                  <a:pt x="8860841" y="49944"/>
                  <a:pt x="8857774" y="51189"/>
                  <a:pt x="8854395" y="52167"/>
                </a:cubicBezTo>
                <a:cubicBezTo>
                  <a:pt x="8851017" y="53144"/>
                  <a:pt x="8846795" y="53989"/>
                  <a:pt x="8841727" y="54700"/>
                </a:cubicBezTo>
                <a:lnTo>
                  <a:pt x="8841727" y="61768"/>
                </a:lnTo>
                <a:lnTo>
                  <a:pt x="8860796" y="61768"/>
                </a:lnTo>
                <a:lnTo>
                  <a:pt x="8860796" y="124442"/>
                </a:lnTo>
                <a:lnTo>
                  <a:pt x="8836260" y="124442"/>
                </a:lnTo>
                <a:lnTo>
                  <a:pt x="8836260" y="133510"/>
                </a:lnTo>
                <a:lnTo>
                  <a:pt x="8894000" y="133510"/>
                </a:lnTo>
                <a:lnTo>
                  <a:pt x="8894000" y="124442"/>
                </a:lnTo>
                <a:lnTo>
                  <a:pt x="8871731" y="124442"/>
                </a:lnTo>
                <a:lnTo>
                  <a:pt x="8871731" y="48433"/>
                </a:lnTo>
                <a:close/>
                <a:moveTo>
                  <a:pt x="8777872" y="48433"/>
                </a:moveTo>
                <a:cubicBezTo>
                  <a:pt x="8775116" y="49944"/>
                  <a:pt x="8772049" y="51189"/>
                  <a:pt x="8768671" y="52167"/>
                </a:cubicBezTo>
                <a:cubicBezTo>
                  <a:pt x="8765292" y="53144"/>
                  <a:pt x="8761069" y="53989"/>
                  <a:pt x="8756002" y="54700"/>
                </a:cubicBezTo>
                <a:lnTo>
                  <a:pt x="8756002" y="61768"/>
                </a:lnTo>
                <a:lnTo>
                  <a:pt x="8775072" y="61768"/>
                </a:lnTo>
                <a:lnTo>
                  <a:pt x="8775072" y="124442"/>
                </a:lnTo>
                <a:lnTo>
                  <a:pt x="8750535" y="124442"/>
                </a:lnTo>
                <a:lnTo>
                  <a:pt x="8750535" y="133510"/>
                </a:lnTo>
                <a:lnTo>
                  <a:pt x="8808275" y="133510"/>
                </a:lnTo>
                <a:lnTo>
                  <a:pt x="8808275" y="124442"/>
                </a:lnTo>
                <a:lnTo>
                  <a:pt x="8786006" y="124442"/>
                </a:lnTo>
                <a:lnTo>
                  <a:pt x="8786006" y="48433"/>
                </a:lnTo>
                <a:close/>
                <a:moveTo>
                  <a:pt x="8701671" y="48433"/>
                </a:moveTo>
                <a:cubicBezTo>
                  <a:pt x="8698916" y="49944"/>
                  <a:pt x="8695849" y="51189"/>
                  <a:pt x="8692470" y="52167"/>
                </a:cubicBezTo>
                <a:cubicBezTo>
                  <a:pt x="8689092" y="53144"/>
                  <a:pt x="8684869" y="53989"/>
                  <a:pt x="8679802" y="54700"/>
                </a:cubicBezTo>
                <a:lnTo>
                  <a:pt x="8679802" y="61768"/>
                </a:lnTo>
                <a:lnTo>
                  <a:pt x="8698872" y="61768"/>
                </a:lnTo>
                <a:lnTo>
                  <a:pt x="8698872" y="124442"/>
                </a:lnTo>
                <a:lnTo>
                  <a:pt x="8674335" y="124442"/>
                </a:lnTo>
                <a:lnTo>
                  <a:pt x="8674335" y="133510"/>
                </a:lnTo>
                <a:lnTo>
                  <a:pt x="8732075" y="133510"/>
                </a:lnTo>
                <a:lnTo>
                  <a:pt x="8732075" y="124442"/>
                </a:lnTo>
                <a:lnTo>
                  <a:pt x="8709806" y="124442"/>
                </a:lnTo>
                <a:lnTo>
                  <a:pt x="8709806" y="48433"/>
                </a:lnTo>
                <a:close/>
                <a:moveTo>
                  <a:pt x="8625471" y="48433"/>
                </a:moveTo>
                <a:cubicBezTo>
                  <a:pt x="8622715" y="49944"/>
                  <a:pt x="8619649" y="51189"/>
                  <a:pt x="8616270" y="52167"/>
                </a:cubicBezTo>
                <a:cubicBezTo>
                  <a:pt x="8612892" y="53144"/>
                  <a:pt x="8608669" y="53989"/>
                  <a:pt x="8603602" y="54700"/>
                </a:cubicBezTo>
                <a:lnTo>
                  <a:pt x="8603602" y="61768"/>
                </a:lnTo>
                <a:lnTo>
                  <a:pt x="8622671" y="61768"/>
                </a:lnTo>
                <a:lnTo>
                  <a:pt x="8622671" y="124442"/>
                </a:lnTo>
                <a:lnTo>
                  <a:pt x="8598135" y="124442"/>
                </a:lnTo>
                <a:lnTo>
                  <a:pt x="8598135" y="133510"/>
                </a:lnTo>
                <a:lnTo>
                  <a:pt x="8655875" y="133510"/>
                </a:lnTo>
                <a:lnTo>
                  <a:pt x="8655875" y="124442"/>
                </a:lnTo>
                <a:lnTo>
                  <a:pt x="8633606" y="124442"/>
                </a:lnTo>
                <a:lnTo>
                  <a:pt x="8633606" y="48433"/>
                </a:lnTo>
                <a:close/>
                <a:moveTo>
                  <a:pt x="8463546" y="48433"/>
                </a:moveTo>
                <a:cubicBezTo>
                  <a:pt x="8460791" y="49944"/>
                  <a:pt x="8457724" y="51189"/>
                  <a:pt x="8454345" y="52167"/>
                </a:cubicBezTo>
                <a:cubicBezTo>
                  <a:pt x="8450967" y="53144"/>
                  <a:pt x="8446745" y="53989"/>
                  <a:pt x="8441677" y="54700"/>
                </a:cubicBezTo>
                <a:lnTo>
                  <a:pt x="8441677" y="61768"/>
                </a:lnTo>
                <a:lnTo>
                  <a:pt x="8460746" y="61768"/>
                </a:lnTo>
                <a:lnTo>
                  <a:pt x="8460746" y="124442"/>
                </a:lnTo>
                <a:lnTo>
                  <a:pt x="8436210" y="124442"/>
                </a:lnTo>
                <a:lnTo>
                  <a:pt x="8436210" y="133510"/>
                </a:lnTo>
                <a:lnTo>
                  <a:pt x="8493950" y="133510"/>
                </a:lnTo>
                <a:lnTo>
                  <a:pt x="8493950" y="124442"/>
                </a:lnTo>
                <a:lnTo>
                  <a:pt x="8471681" y="124442"/>
                </a:lnTo>
                <a:lnTo>
                  <a:pt x="8471681" y="48433"/>
                </a:lnTo>
                <a:close/>
                <a:moveTo>
                  <a:pt x="8387347" y="48433"/>
                </a:moveTo>
                <a:cubicBezTo>
                  <a:pt x="8384590" y="49944"/>
                  <a:pt x="8381524" y="51189"/>
                  <a:pt x="8378145" y="52167"/>
                </a:cubicBezTo>
                <a:cubicBezTo>
                  <a:pt x="8374767" y="53144"/>
                  <a:pt x="8370545" y="53989"/>
                  <a:pt x="8365477" y="54700"/>
                </a:cubicBezTo>
                <a:lnTo>
                  <a:pt x="8365477" y="61768"/>
                </a:lnTo>
                <a:lnTo>
                  <a:pt x="8384546" y="61768"/>
                </a:lnTo>
                <a:lnTo>
                  <a:pt x="8384546" y="124442"/>
                </a:lnTo>
                <a:lnTo>
                  <a:pt x="8360010" y="124442"/>
                </a:lnTo>
                <a:lnTo>
                  <a:pt x="8360010" y="133510"/>
                </a:lnTo>
                <a:lnTo>
                  <a:pt x="8417750" y="133510"/>
                </a:lnTo>
                <a:lnTo>
                  <a:pt x="8417750" y="124442"/>
                </a:lnTo>
                <a:lnTo>
                  <a:pt x="8395481" y="124442"/>
                </a:lnTo>
                <a:lnTo>
                  <a:pt x="8395481" y="48433"/>
                </a:lnTo>
                <a:close/>
                <a:moveTo>
                  <a:pt x="8063497" y="48433"/>
                </a:moveTo>
                <a:cubicBezTo>
                  <a:pt x="8060741" y="49944"/>
                  <a:pt x="8057674" y="51189"/>
                  <a:pt x="8054295" y="52167"/>
                </a:cubicBezTo>
                <a:cubicBezTo>
                  <a:pt x="8050917" y="53144"/>
                  <a:pt x="8046695" y="53989"/>
                  <a:pt x="8041628" y="54700"/>
                </a:cubicBezTo>
                <a:lnTo>
                  <a:pt x="8041628" y="61768"/>
                </a:lnTo>
                <a:lnTo>
                  <a:pt x="8060696" y="61768"/>
                </a:lnTo>
                <a:lnTo>
                  <a:pt x="8060696" y="124442"/>
                </a:lnTo>
                <a:lnTo>
                  <a:pt x="8036160" y="124442"/>
                </a:lnTo>
                <a:lnTo>
                  <a:pt x="8036160" y="133510"/>
                </a:lnTo>
                <a:lnTo>
                  <a:pt x="8093901" y="133510"/>
                </a:lnTo>
                <a:lnTo>
                  <a:pt x="8093901" y="124442"/>
                </a:lnTo>
                <a:lnTo>
                  <a:pt x="8071631" y="124442"/>
                </a:lnTo>
                <a:lnTo>
                  <a:pt x="8071631" y="48433"/>
                </a:lnTo>
                <a:close/>
                <a:moveTo>
                  <a:pt x="7987297" y="48433"/>
                </a:moveTo>
                <a:cubicBezTo>
                  <a:pt x="7984540" y="49944"/>
                  <a:pt x="7981474" y="51189"/>
                  <a:pt x="7978095" y="52167"/>
                </a:cubicBezTo>
                <a:cubicBezTo>
                  <a:pt x="7974717" y="53144"/>
                  <a:pt x="7970495" y="53989"/>
                  <a:pt x="7965427" y="54700"/>
                </a:cubicBezTo>
                <a:lnTo>
                  <a:pt x="7965427" y="61768"/>
                </a:lnTo>
                <a:lnTo>
                  <a:pt x="7984496" y="61768"/>
                </a:lnTo>
                <a:lnTo>
                  <a:pt x="7984496" y="124442"/>
                </a:lnTo>
                <a:lnTo>
                  <a:pt x="7959960" y="124442"/>
                </a:lnTo>
                <a:lnTo>
                  <a:pt x="7959960" y="133510"/>
                </a:lnTo>
                <a:lnTo>
                  <a:pt x="8017701" y="133510"/>
                </a:lnTo>
                <a:lnTo>
                  <a:pt x="8017701" y="124442"/>
                </a:lnTo>
                <a:lnTo>
                  <a:pt x="7995431" y="124442"/>
                </a:lnTo>
                <a:lnTo>
                  <a:pt x="7995431" y="48433"/>
                </a:lnTo>
                <a:close/>
                <a:moveTo>
                  <a:pt x="7749172" y="48433"/>
                </a:moveTo>
                <a:cubicBezTo>
                  <a:pt x="7746415" y="49944"/>
                  <a:pt x="7743349" y="51189"/>
                  <a:pt x="7739970" y="52167"/>
                </a:cubicBezTo>
                <a:cubicBezTo>
                  <a:pt x="7736592" y="53144"/>
                  <a:pt x="7732369" y="53989"/>
                  <a:pt x="7727302" y="54700"/>
                </a:cubicBezTo>
                <a:lnTo>
                  <a:pt x="7727302" y="61768"/>
                </a:lnTo>
                <a:lnTo>
                  <a:pt x="7746371" y="61768"/>
                </a:lnTo>
                <a:lnTo>
                  <a:pt x="7746371" y="124442"/>
                </a:lnTo>
                <a:lnTo>
                  <a:pt x="7721835" y="124442"/>
                </a:lnTo>
                <a:lnTo>
                  <a:pt x="7721835" y="133510"/>
                </a:lnTo>
                <a:lnTo>
                  <a:pt x="7779576" y="133510"/>
                </a:lnTo>
                <a:lnTo>
                  <a:pt x="7779576" y="124442"/>
                </a:lnTo>
                <a:lnTo>
                  <a:pt x="7757306" y="124442"/>
                </a:lnTo>
                <a:lnTo>
                  <a:pt x="7757306" y="48433"/>
                </a:lnTo>
                <a:close/>
                <a:moveTo>
                  <a:pt x="7672972" y="48433"/>
                </a:moveTo>
                <a:cubicBezTo>
                  <a:pt x="7670215" y="49944"/>
                  <a:pt x="7667148" y="51189"/>
                  <a:pt x="7663770" y="52167"/>
                </a:cubicBezTo>
                <a:cubicBezTo>
                  <a:pt x="7660392" y="53144"/>
                  <a:pt x="7656169" y="53989"/>
                  <a:pt x="7651102" y="54700"/>
                </a:cubicBezTo>
                <a:lnTo>
                  <a:pt x="7651102" y="61768"/>
                </a:lnTo>
                <a:lnTo>
                  <a:pt x="7670171" y="61768"/>
                </a:lnTo>
                <a:lnTo>
                  <a:pt x="7670171" y="124442"/>
                </a:lnTo>
                <a:lnTo>
                  <a:pt x="7645635" y="124442"/>
                </a:lnTo>
                <a:lnTo>
                  <a:pt x="7645635" y="133510"/>
                </a:lnTo>
                <a:lnTo>
                  <a:pt x="7703375" y="133510"/>
                </a:lnTo>
                <a:lnTo>
                  <a:pt x="7703375" y="124442"/>
                </a:lnTo>
                <a:lnTo>
                  <a:pt x="7681106" y="124442"/>
                </a:lnTo>
                <a:lnTo>
                  <a:pt x="7681106" y="48433"/>
                </a:lnTo>
                <a:close/>
                <a:moveTo>
                  <a:pt x="7434847" y="48433"/>
                </a:moveTo>
                <a:cubicBezTo>
                  <a:pt x="7432090" y="49944"/>
                  <a:pt x="7429023" y="51189"/>
                  <a:pt x="7425645" y="52167"/>
                </a:cubicBezTo>
                <a:cubicBezTo>
                  <a:pt x="7422267" y="53144"/>
                  <a:pt x="7418044" y="53989"/>
                  <a:pt x="7412977" y="54700"/>
                </a:cubicBezTo>
                <a:lnTo>
                  <a:pt x="7412977" y="61768"/>
                </a:lnTo>
                <a:lnTo>
                  <a:pt x="7432046" y="61768"/>
                </a:lnTo>
                <a:lnTo>
                  <a:pt x="7432046" y="124442"/>
                </a:lnTo>
                <a:lnTo>
                  <a:pt x="7407510" y="124442"/>
                </a:lnTo>
                <a:lnTo>
                  <a:pt x="7407510" y="133510"/>
                </a:lnTo>
                <a:lnTo>
                  <a:pt x="7465250" y="133510"/>
                </a:lnTo>
                <a:lnTo>
                  <a:pt x="7465250" y="124442"/>
                </a:lnTo>
                <a:lnTo>
                  <a:pt x="7442981" y="124442"/>
                </a:lnTo>
                <a:lnTo>
                  <a:pt x="7442981" y="48433"/>
                </a:lnTo>
                <a:close/>
                <a:moveTo>
                  <a:pt x="7349122" y="48433"/>
                </a:moveTo>
                <a:cubicBezTo>
                  <a:pt x="7346365" y="49944"/>
                  <a:pt x="7343299" y="51189"/>
                  <a:pt x="7339920" y="52167"/>
                </a:cubicBezTo>
                <a:cubicBezTo>
                  <a:pt x="7336542" y="53144"/>
                  <a:pt x="7332319" y="53989"/>
                  <a:pt x="7327252" y="54700"/>
                </a:cubicBezTo>
                <a:lnTo>
                  <a:pt x="7327252" y="61768"/>
                </a:lnTo>
                <a:lnTo>
                  <a:pt x="7346321" y="61768"/>
                </a:lnTo>
                <a:lnTo>
                  <a:pt x="7346321" y="124442"/>
                </a:lnTo>
                <a:lnTo>
                  <a:pt x="7321785" y="124442"/>
                </a:lnTo>
                <a:lnTo>
                  <a:pt x="7321785" y="133510"/>
                </a:lnTo>
                <a:lnTo>
                  <a:pt x="7379526" y="133510"/>
                </a:lnTo>
                <a:lnTo>
                  <a:pt x="7379526" y="124442"/>
                </a:lnTo>
                <a:lnTo>
                  <a:pt x="7357256" y="124442"/>
                </a:lnTo>
                <a:lnTo>
                  <a:pt x="7357256" y="48433"/>
                </a:lnTo>
                <a:close/>
                <a:moveTo>
                  <a:pt x="7196721" y="48433"/>
                </a:moveTo>
                <a:cubicBezTo>
                  <a:pt x="7193965" y="49944"/>
                  <a:pt x="7190898" y="51189"/>
                  <a:pt x="7187520" y="52167"/>
                </a:cubicBezTo>
                <a:cubicBezTo>
                  <a:pt x="7184142" y="53144"/>
                  <a:pt x="7179919" y="53989"/>
                  <a:pt x="7174852" y="54700"/>
                </a:cubicBezTo>
                <a:lnTo>
                  <a:pt x="7174852" y="61768"/>
                </a:lnTo>
                <a:lnTo>
                  <a:pt x="7193921" y="61768"/>
                </a:lnTo>
                <a:lnTo>
                  <a:pt x="7193921" y="124442"/>
                </a:lnTo>
                <a:lnTo>
                  <a:pt x="7169384" y="124442"/>
                </a:lnTo>
                <a:lnTo>
                  <a:pt x="7169384" y="133510"/>
                </a:lnTo>
                <a:lnTo>
                  <a:pt x="7227125" y="133510"/>
                </a:lnTo>
                <a:lnTo>
                  <a:pt x="7227125" y="124442"/>
                </a:lnTo>
                <a:lnTo>
                  <a:pt x="7204855" y="124442"/>
                </a:lnTo>
                <a:lnTo>
                  <a:pt x="7204855" y="48433"/>
                </a:lnTo>
                <a:close/>
                <a:moveTo>
                  <a:pt x="7034797" y="48433"/>
                </a:moveTo>
                <a:cubicBezTo>
                  <a:pt x="7032040" y="49944"/>
                  <a:pt x="7028973" y="51189"/>
                  <a:pt x="7025595" y="52167"/>
                </a:cubicBezTo>
                <a:cubicBezTo>
                  <a:pt x="7022217" y="53144"/>
                  <a:pt x="7017994" y="53989"/>
                  <a:pt x="7012927" y="54700"/>
                </a:cubicBezTo>
                <a:lnTo>
                  <a:pt x="7012927" y="61768"/>
                </a:lnTo>
                <a:lnTo>
                  <a:pt x="7031996" y="61768"/>
                </a:lnTo>
                <a:lnTo>
                  <a:pt x="7031996" y="124442"/>
                </a:lnTo>
                <a:lnTo>
                  <a:pt x="7007460" y="124442"/>
                </a:lnTo>
                <a:lnTo>
                  <a:pt x="7007460" y="133510"/>
                </a:lnTo>
                <a:lnTo>
                  <a:pt x="7065200" y="133510"/>
                </a:lnTo>
                <a:lnTo>
                  <a:pt x="7065200" y="124442"/>
                </a:lnTo>
                <a:lnTo>
                  <a:pt x="7042931" y="124442"/>
                </a:lnTo>
                <a:lnTo>
                  <a:pt x="7042931" y="48433"/>
                </a:lnTo>
                <a:close/>
                <a:moveTo>
                  <a:pt x="6958596" y="48433"/>
                </a:moveTo>
                <a:cubicBezTo>
                  <a:pt x="6955840" y="49944"/>
                  <a:pt x="6952773" y="51189"/>
                  <a:pt x="6949395" y="52167"/>
                </a:cubicBezTo>
                <a:cubicBezTo>
                  <a:pt x="6946017" y="53144"/>
                  <a:pt x="6941794" y="53989"/>
                  <a:pt x="6936727" y="54700"/>
                </a:cubicBezTo>
                <a:lnTo>
                  <a:pt x="6936727" y="61768"/>
                </a:lnTo>
                <a:lnTo>
                  <a:pt x="6955796" y="61768"/>
                </a:lnTo>
                <a:lnTo>
                  <a:pt x="6955796" y="124442"/>
                </a:lnTo>
                <a:lnTo>
                  <a:pt x="6931259" y="124442"/>
                </a:lnTo>
                <a:lnTo>
                  <a:pt x="6931259" y="133510"/>
                </a:lnTo>
                <a:lnTo>
                  <a:pt x="6989000" y="133510"/>
                </a:lnTo>
                <a:lnTo>
                  <a:pt x="6989000" y="124442"/>
                </a:lnTo>
                <a:lnTo>
                  <a:pt x="6966730" y="124442"/>
                </a:lnTo>
                <a:lnTo>
                  <a:pt x="6966730" y="48433"/>
                </a:lnTo>
                <a:close/>
                <a:moveTo>
                  <a:pt x="6634747" y="48433"/>
                </a:moveTo>
                <a:cubicBezTo>
                  <a:pt x="6631990" y="49944"/>
                  <a:pt x="6628923" y="51189"/>
                  <a:pt x="6625545" y="52167"/>
                </a:cubicBezTo>
                <a:cubicBezTo>
                  <a:pt x="6622167" y="53144"/>
                  <a:pt x="6617944" y="53989"/>
                  <a:pt x="6612877" y="54700"/>
                </a:cubicBezTo>
                <a:lnTo>
                  <a:pt x="6612877" y="61768"/>
                </a:lnTo>
                <a:lnTo>
                  <a:pt x="6631946" y="61768"/>
                </a:lnTo>
                <a:lnTo>
                  <a:pt x="6631946" y="124442"/>
                </a:lnTo>
                <a:lnTo>
                  <a:pt x="6607410" y="124442"/>
                </a:lnTo>
                <a:lnTo>
                  <a:pt x="6607410" y="133510"/>
                </a:lnTo>
                <a:lnTo>
                  <a:pt x="6665150" y="133510"/>
                </a:lnTo>
                <a:lnTo>
                  <a:pt x="6665150" y="124442"/>
                </a:lnTo>
                <a:lnTo>
                  <a:pt x="6642881" y="124442"/>
                </a:lnTo>
                <a:lnTo>
                  <a:pt x="6642881" y="48433"/>
                </a:lnTo>
                <a:close/>
                <a:moveTo>
                  <a:pt x="6396622" y="48433"/>
                </a:moveTo>
                <a:cubicBezTo>
                  <a:pt x="6393865" y="49944"/>
                  <a:pt x="6390798" y="51189"/>
                  <a:pt x="6387420" y="52167"/>
                </a:cubicBezTo>
                <a:cubicBezTo>
                  <a:pt x="6384042" y="53144"/>
                  <a:pt x="6379819" y="53989"/>
                  <a:pt x="6374752" y="54700"/>
                </a:cubicBezTo>
                <a:lnTo>
                  <a:pt x="6374752" y="61768"/>
                </a:lnTo>
                <a:lnTo>
                  <a:pt x="6393821" y="61768"/>
                </a:lnTo>
                <a:lnTo>
                  <a:pt x="6393821" y="124442"/>
                </a:lnTo>
                <a:lnTo>
                  <a:pt x="6369284" y="124442"/>
                </a:lnTo>
                <a:lnTo>
                  <a:pt x="6369284" y="133510"/>
                </a:lnTo>
                <a:lnTo>
                  <a:pt x="6427025" y="133510"/>
                </a:lnTo>
                <a:lnTo>
                  <a:pt x="6427025" y="124442"/>
                </a:lnTo>
                <a:lnTo>
                  <a:pt x="6404755" y="124442"/>
                </a:lnTo>
                <a:lnTo>
                  <a:pt x="6404755" y="48433"/>
                </a:lnTo>
                <a:close/>
                <a:moveTo>
                  <a:pt x="6320421" y="48433"/>
                </a:moveTo>
                <a:cubicBezTo>
                  <a:pt x="6317665" y="49944"/>
                  <a:pt x="6314598" y="51189"/>
                  <a:pt x="6311220" y="52167"/>
                </a:cubicBezTo>
                <a:cubicBezTo>
                  <a:pt x="6307842" y="53144"/>
                  <a:pt x="6303619" y="53989"/>
                  <a:pt x="6298552" y="54700"/>
                </a:cubicBezTo>
                <a:lnTo>
                  <a:pt x="6298552" y="61768"/>
                </a:lnTo>
                <a:lnTo>
                  <a:pt x="6317621" y="61768"/>
                </a:lnTo>
                <a:lnTo>
                  <a:pt x="6317621" y="124442"/>
                </a:lnTo>
                <a:lnTo>
                  <a:pt x="6293084" y="124442"/>
                </a:lnTo>
                <a:lnTo>
                  <a:pt x="6293084" y="133510"/>
                </a:lnTo>
                <a:lnTo>
                  <a:pt x="6350825" y="133510"/>
                </a:lnTo>
                <a:lnTo>
                  <a:pt x="6350825" y="124442"/>
                </a:lnTo>
                <a:lnTo>
                  <a:pt x="6328555" y="124442"/>
                </a:lnTo>
                <a:lnTo>
                  <a:pt x="6328555" y="48433"/>
                </a:lnTo>
                <a:close/>
                <a:moveTo>
                  <a:pt x="6244221" y="48433"/>
                </a:moveTo>
                <a:cubicBezTo>
                  <a:pt x="6241465" y="49944"/>
                  <a:pt x="6238398" y="51189"/>
                  <a:pt x="6235020" y="52167"/>
                </a:cubicBezTo>
                <a:cubicBezTo>
                  <a:pt x="6231642" y="53144"/>
                  <a:pt x="6227419" y="53989"/>
                  <a:pt x="6222351" y="54700"/>
                </a:cubicBezTo>
                <a:lnTo>
                  <a:pt x="6222351" y="61768"/>
                </a:lnTo>
                <a:lnTo>
                  <a:pt x="6241421" y="61768"/>
                </a:lnTo>
                <a:lnTo>
                  <a:pt x="6241421" y="124442"/>
                </a:lnTo>
                <a:lnTo>
                  <a:pt x="6216884" y="124442"/>
                </a:lnTo>
                <a:lnTo>
                  <a:pt x="6216884" y="133510"/>
                </a:lnTo>
                <a:lnTo>
                  <a:pt x="6274625" y="133510"/>
                </a:lnTo>
                <a:lnTo>
                  <a:pt x="6274625" y="124442"/>
                </a:lnTo>
                <a:lnTo>
                  <a:pt x="6252355" y="124442"/>
                </a:lnTo>
                <a:lnTo>
                  <a:pt x="6252355" y="48433"/>
                </a:lnTo>
                <a:close/>
                <a:moveTo>
                  <a:pt x="6006096" y="48433"/>
                </a:moveTo>
                <a:cubicBezTo>
                  <a:pt x="6003340" y="49944"/>
                  <a:pt x="6000273" y="51189"/>
                  <a:pt x="5996895" y="52167"/>
                </a:cubicBezTo>
                <a:cubicBezTo>
                  <a:pt x="5993517" y="53144"/>
                  <a:pt x="5989294" y="53989"/>
                  <a:pt x="5984226" y="54700"/>
                </a:cubicBezTo>
                <a:lnTo>
                  <a:pt x="5984226" y="61768"/>
                </a:lnTo>
                <a:lnTo>
                  <a:pt x="6003296" y="61768"/>
                </a:lnTo>
                <a:lnTo>
                  <a:pt x="6003296" y="124442"/>
                </a:lnTo>
                <a:lnTo>
                  <a:pt x="5978759" y="124442"/>
                </a:lnTo>
                <a:lnTo>
                  <a:pt x="5978759" y="133510"/>
                </a:lnTo>
                <a:lnTo>
                  <a:pt x="6036500" y="133510"/>
                </a:lnTo>
                <a:lnTo>
                  <a:pt x="6036500" y="124442"/>
                </a:lnTo>
                <a:lnTo>
                  <a:pt x="6014230" y="124442"/>
                </a:lnTo>
                <a:lnTo>
                  <a:pt x="6014230" y="48433"/>
                </a:lnTo>
                <a:close/>
                <a:moveTo>
                  <a:pt x="5920371" y="48433"/>
                </a:moveTo>
                <a:cubicBezTo>
                  <a:pt x="5917615" y="49944"/>
                  <a:pt x="5914548" y="51189"/>
                  <a:pt x="5911170" y="52167"/>
                </a:cubicBezTo>
                <a:cubicBezTo>
                  <a:pt x="5907792" y="53144"/>
                  <a:pt x="5903569" y="53989"/>
                  <a:pt x="5898502" y="54700"/>
                </a:cubicBezTo>
                <a:lnTo>
                  <a:pt x="5898502" y="61768"/>
                </a:lnTo>
                <a:lnTo>
                  <a:pt x="5917571" y="61768"/>
                </a:lnTo>
                <a:lnTo>
                  <a:pt x="5917571" y="124442"/>
                </a:lnTo>
                <a:lnTo>
                  <a:pt x="5893034" y="124442"/>
                </a:lnTo>
                <a:lnTo>
                  <a:pt x="5893034" y="133510"/>
                </a:lnTo>
                <a:lnTo>
                  <a:pt x="5950775" y="133510"/>
                </a:lnTo>
                <a:lnTo>
                  <a:pt x="5950775" y="124442"/>
                </a:lnTo>
                <a:lnTo>
                  <a:pt x="5928505" y="124442"/>
                </a:lnTo>
                <a:lnTo>
                  <a:pt x="5928505" y="48433"/>
                </a:lnTo>
                <a:close/>
                <a:moveTo>
                  <a:pt x="5844172" y="48433"/>
                </a:moveTo>
                <a:cubicBezTo>
                  <a:pt x="5841415" y="49944"/>
                  <a:pt x="5838348" y="51189"/>
                  <a:pt x="5834970" y="52167"/>
                </a:cubicBezTo>
                <a:cubicBezTo>
                  <a:pt x="5831593" y="53144"/>
                  <a:pt x="5827369" y="53989"/>
                  <a:pt x="5822301" y="54700"/>
                </a:cubicBezTo>
                <a:lnTo>
                  <a:pt x="5822301" y="61768"/>
                </a:lnTo>
                <a:lnTo>
                  <a:pt x="5841371" y="61768"/>
                </a:lnTo>
                <a:lnTo>
                  <a:pt x="5841371" y="124442"/>
                </a:lnTo>
                <a:lnTo>
                  <a:pt x="5816835" y="124442"/>
                </a:lnTo>
                <a:lnTo>
                  <a:pt x="5816835" y="133510"/>
                </a:lnTo>
                <a:lnTo>
                  <a:pt x="5874575" y="133510"/>
                </a:lnTo>
                <a:lnTo>
                  <a:pt x="5874575" y="124442"/>
                </a:lnTo>
                <a:lnTo>
                  <a:pt x="5852305" y="124442"/>
                </a:lnTo>
                <a:lnTo>
                  <a:pt x="5852305" y="48433"/>
                </a:lnTo>
                <a:close/>
                <a:moveTo>
                  <a:pt x="5767971" y="48433"/>
                </a:moveTo>
                <a:cubicBezTo>
                  <a:pt x="5765215" y="49944"/>
                  <a:pt x="5762148" y="51189"/>
                  <a:pt x="5758770" y="52167"/>
                </a:cubicBezTo>
                <a:cubicBezTo>
                  <a:pt x="5755392" y="53144"/>
                  <a:pt x="5751169" y="53989"/>
                  <a:pt x="5746101" y="54700"/>
                </a:cubicBezTo>
                <a:lnTo>
                  <a:pt x="5746101" y="61768"/>
                </a:lnTo>
                <a:lnTo>
                  <a:pt x="5765171" y="61768"/>
                </a:lnTo>
                <a:lnTo>
                  <a:pt x="5765171" y="124442"/>
                </a:lnTo>
                <a:lnTo>
                  <a:pt x="5740634" y="124442"/>
                </a:lnTo>
                <a:lnTo>
                  <a:pt x="5740634" y="133510"/>
                </a:lnTo>
                <a:lnTo>
                  <a:pt x="5798375" y="133510"/>
                </a:lnTo>
                <a:lnTo>
                  <a:pt x="5798375" y="124442"/>
                </a:lnTo>
                <a:lnTo>
                  <a:pt x="5776105" y="124442"/>
                </a:lnTo>
                <a:lnTo>
                  <a:pt x="5776105" y="48433"/>
                </a:lnTo>
                <a:close/>
                <a:moveTo>
                  <a:pt x="5606047" y="48433"/>
                </a:moveTo>
                <a:cubicBezTo>
                  <a:pt x="5603290" y="49944"/>
                  <a:pt x="5600223" y="51189"/>
                  <a:pt x="5596845" y="52167"/>
                </a:cubicBezTo>
                <a:cubicBezTo>
                  <a:pt x="5593467" y="53144"/>
                  <a:pt x="5589244" y="53989"/>
                  <a:pt x="5584176" y="54700"/>
                </a:cubicBezTo>
                <a:lnTo>
                  <a:pt x="5584176" y="61768"/>
                </a:lnTo>
                <a:lnTo>
                  <a:pt x="5603246" y="61768"/>
                </a:lnTo>
                <a:lnTo>
                  <a:pt x="5603246" y="124442"/>
                </a:lnTo>
                <a:lnTo>
                  <a:pt x="5578710" y="124442"/>
                </a:lnTo>
                <a:lnTo>
                  <a:pt x="5578710" y="133510"/>
                </a:lnTo>
                <a:lnTo>
                  <a:pt x="5636450" y="133510"/>
                </a:lnTo>
                <a:lnTo>
                  <a:pt x="5636450" y="124442"/>
                </a:lnTo>
                <a:lnTo>
                  <a:pt x="5614180" y="124442"/>
                </a:lnTo>
                <a:lnTo>
                  <a:pt x="5614180" y="48433"/>
                </a:lnTo>
                <a:close/>
                <a:moveTo>
                  <a:pt x="5529846" y="48433"/>
                </a:moveTo>
                <a:cubicBezTo>
                  <a:pt x="5527090" y="49944"/>
                  <a:pt x="5524023" y="51189"/>
                  <a:pt x="5520645" y="52167"/>
                </a:cubicBezTo>
                <a:cubicBezTo>
                  <a:pt x="5517266" y="53144"/>
                  <a:pt x="5513044" y="53989"/>
                  <a:pt x="5507976" y="54700"/>
                </a:cubicBezTo>
                <a:lnTo>
                  <a:pt x="5507976" y="61768"/>
                </a:lnTo>
                <a:lnTo>
                  <a:pt x="5527046" y="61768"/>
                </a:lnTo>
                <a:lnTo>
                  <a:pt x="5527046" y="124442"/>
                </a:lnTo>
                <a:lnTo>
                  <a:pt x="5502509" y="124442"/>
                </a:lnTo>
                <a:lnTo>
                  <a:pt x="5502509" y="133510"/>
                </a:lnTo>
                <a:lnTo>
                  <a:pt x="5560250" y="133510"/>
                </a:lnTo>
                <a:lnTo>
                  <a:pt x="5560250" y="124442"/>
                </a:lnTo>
                <a:lnTo>
                  <a:pt x="5537980" y="124442"/>
                </a:lnTo>
                <a:lnTo>
                  <a:pt x="5537980" y="48433"/>
                </a:lnTo>
                <a:close/>
                <a:moveTo>
                  <a:pt x="5291721" y="48433"/>
                </a:moveTo>
                <a:cubicBezTo>
                  <a:pt x="5288965" y="49944"/>
                  <a:pt x="5285898" y="51189"/>
                  <a:pt x="5282519" y="52167"/>
                </a:cubicBezTo>
                <a:cubicBezTo>
                  <a:pt x="5279142" y="53144"/>
                  <a:pt x="5274919" y="53989"/>
                  <a:pt x="5269851" y="54700"/>
                </a:cubicBezTo>
                <a:lnTo>
                  <a:pt x="5269851" y="61768"/>
                </a:lnTo>
                <a:lnTo>
                  <a:pt x="5288921" y="61768"/>
                </a:lnTo>
                <a:lnTo>
                  <a:pt x="5288921" y="124442"/>
                </a:lnTo>
                <a:lnTo>
                  <a:pt x="5264384" y="124442"/>
                </a:lnTo>
                <a:lnTo>
                  <a:pt x="5264384" y="133510"/>
                </a:lnTo>
                <a:lnTo>
                  <a:pt x="5322125" y="133510"/>
                </a:lnTo>
                <a:lnTo>
                  <a:pt x="5322125" y="124442"/>
                </a:lnTo>
                <a:lnTo>
                  <a:pt x="5299855" y="124442"/>
                </a:lnTo>
                <a:lnTo>
                  <a:pt x="5299855" y="48433"/>
                </a:lnTo>
                <a:close/>
                <a:moveTo>
                  <a:pt x="5205996" y="48433"/>
                </a:moveTo>
                <a:cubicBezTo>
                  <a:pt x="5203240" y="49944"/>
                  <a:pt x="5200173" y="51189"/>
                  <a:pt x="5196795" y="52167"/>
                </a:cubicBezTo>
                <a:cubicBezTo>
                  <a:pt x="5193417" y="53144"/>
                  <a:pt x="5189194" y="53989"/>
                  <a:pt x="5184127" y="54700"/>
                </a:cubicBezTo>
                <a:lnTo>
                  <a:pt x="5184127" y="61768"/>
                </a:lnTo>
                <a:lnTo>
                  <a:pt x="5203196" y="61768"/>
                </a:lnTo>
                <a:lnTo>
                  <a:pt x="5203196" y="124442"/>
                </a:lnTo>
                <a:lnTo>
                  <a:pt x="5178659" y="124442"/>
                </a:lnTo>
                <a:lnTo>
                  <a:pt x="5178659" y="133510"/>
                </a:lnTo>
                <a:lnTo>
                  <a:pt x="5236400" y="133510"/>
                </a:lnTo>
                <a:lnTo>
                  <a:pt x="5236400" y="124442"/>
                </a:lnTo>
                <a:lnTo>
                  <a:pt x="5214130" y="124442"/>
                </a:lnTo>
                <a:lnTo>
                  <a:pt x="5214130" y="48433"/>
                </a:lnTo>
                <a:close/>
                <a:moveTo>
                  <a:pt x="5129795" y="48433"/>
                </a:moveTo>
                <a:cubicBezTo>
                  <a:pt x="5127040" y="49944"/>
                  <a:pt x="5123973" y="51189"/>
                  <a:pt x="5120595" y="52167"/>
                </a:cubicBezTo>
                <a:cubicBezTo>
                  <a:pt x="5117216" y="53144"/>
                  <a:pt x="5112994" y="53989"/>
                  <a:pt x="5107926" y="54700"/>
                </a:cubicBezTo>
                <a:lnTo>
                  <a:pt x="5107926" y="61768"/>
                </a:lnTo>
                <a:lnTo>
                  <a:pt x="5126996" y="61768"/>
                </a:lnTo>
                <a:lnTo>
                  <a:pt x="5126996" y="124442"/>
                </a:lnTo>
                <a:lnTo>
                  <a:pt x="5102460" y="124442"/>
                </a:lnTo>
                <a:lnTo>
                  <a:pt x="5102460" y="133510"/>
                </a:lnTo>
                <a:lnTo>
                  <a:pt x="5160200" y="133510"/>
                </a:lnTo>
                <a:lnTo>
                  <a:pt x="5160200" y="124442"/>
                </a:lnTo>
                <a:lnTo>
                  <a:pt x="5137930" y="124442"/>
                </a:lnTo>
                <a:lnTo>
                  <a:pt x="5137930" y="48433"/>
                </a:lnTo>
                <a:close/>
                <a:moveTo>
                  <a:pt x="4967871" y="48433"/>
                </a:moveTo>
                <a:cubicBezTo>
                  <a:pt x="4965115" y="49944"/>
                  <a:pt x="4962048" y="51189"/>
                  <a:pt x="4958670" y="52167"/>
                </a:cubicBezTo>
                <a:cubicBezTo>
                  <a:pt x="4955292" y="53144"/>
                  <a:pt x="4951069" y="53989"/>
                  <a:pt x="4946001" y="54700"/>
                </a:cubicBezTo>
                <a:lnTo>
                  <a:pt x="4946001" y="61768"/>
                </a:lnTo>
                <a:lnTo>
                  <a:pt x="4965071" y="61768"/>
                </a:lnTo>
                <a:lnTo>
                  <a:pt x="4965071" y="124442"/>
                </a:lnTo>
                <a:lnTo>
                  <a:pt x="4940534" y="124442"/>
                </a:lnTo>
                <a:lnTo>
                  <a:pt x="4940534" y="133510"/>
                </a:lnTo>
                <a:lnTo>
                  <a:pt x="4998275" y="133510"/>
                </a:lnTo>
                <a:lnTo>
                  <a:pt x="4998275" y="124442"/>
                </a:lnTo>
                <a:lnTo>
                  <a:pt x="4976005" y="124442"/>
                </a:lnTo>
                <a:lnTo>
                  <a:pt x="4976005" y="48433"/>
                </a:lnTo>
                <a:close/>
                <a:moveTo>
                  <a:pt x="4891672" y="48433"/>
                </a:moveTo>
                <a:cubicBezTo>
                  <a:pt x="4888915" y="49944"/>
                  <a:pt x="4885848" y="51189"/>
                  <a:pt x="4882470" y="52167"/>
                </a:cubicBezTo>
                <a:cubicBezTo>
                  <a:pt x="4879092" y="53144"/>
                  <a:pt x="4874869" y="53989"/>
                  <a:pt x="4869801" y="54700"/>
                </a:cubicBezTo>
                <a:lnTo>
                  <a:pt x="4869801" y="61768"/>
                </a:lnTo>
                <a:lnTo>
                  <a:pt x="4888870" y="61768"/>
                </a:lnTo>
                <a:lnTo>
                  <a:pt x="4888870" y="124442"/>
                </a:lnTo>
                <a:lnTo>
                  <a:pt x="4864335" y="124442"/>
                </a:lnTo>
                <a:lnTo>
                  <a:pt x="4864335" y="133510"/>
                </a:lnTo>
                <a:lnTo>
                  <a:pt x="4922075" y="133510"/>
                </a:lnTo>
                <a:lnTo>
                  <a:pt x="4922075" y="124442"/>
                </a:lnTo>
                <a:lnTo>
                  <a:pt x="4899805" y="124442"/>
                </a:lnTo>
                <a:lnTo>
                  <a:pt x="4899805" y="48433"/>
                </a:lnTo>
                <a:close/>
                <a:moveTo>
                  <a:pt x="4815471" y="48433"/>
                </a:moveTo>
                <a:cubicBezTo>
                  <a:pt x="4812715" y="49944"/>
                  <a:pt x="4809648" y="51189"/>
                  <a:pt x="4806270" y="52167"/>
                </a:cubicBezTo>
                <a:cubicBezTo>
                  <a:pt x="4802892" y="53144"/>
                  <a:pt x="4798669" y="53989"/>
                  <a:pt x="4793601" y="54700"/>
                </a:cubicBezTo>
                <a:lnTo>
                  <a:pt x="4793601" y="61768"/>
                </a:lnTo>
                <a:lnTo>
                  <a:pt x="4812671" y="61768"/>
                </a:lnTo>
                <a:lnTo>
                  <a:pt x="4812671" y="124442"/>
                </a:lnTo>
                <a:lnTo>
                  <a:pt x="4788134" y="124442"/>
                </a:lnTo>
                <a:lnTo>
                  <a:pt x="4788134" y="133510"/>
                </a:lnTo>
                <a:lnTo>
                  <a:pt x="4845875" y="133510"/>
                </a:lnTo>
                <a:lnTo>
                  <a:pt x="4845875" y="124442"/>
                </a:lnTo>
                <a:lnTo>
                  <a:pt x="4823605" y="124442"/>
                </a:lnTo>
                <a:lnTo>
                  <a:pt x="4823605" y="48433"/>
                </a:lnTo>
                <a:close/>
                <a:moveTo>
                  <a:pt x="4177297" y="48433"/>
                </a:moveTo>
                <a:cubicBezTo>
                  <a:pt x="4174541" y="49944"/>
                  <a:pt x="4171474" y="51189"/>
                  <a:pt x="4168096" y="52167"/>
                </a:cubicBezTo>
                <a:cubicBezTo>
                  <a:pt x="4164717" y="53144"/>
                  <a:pt x="4160495" y="53989"/>
                  <a:pt x="4155428" y="54700"/>
                </a:cubicBezTo>
                <a:lnTo>
                  <a:pt x="4155428" y="61768"/>
                </a:lnTo>
                <a:lnTo>
                  <a:pt x="4174497" y="61768"/>
                </a:lnTo>
                <a:lnTo>
                  <a:pt x="4174497" y="124442"/>
                </a:lnTo>
                <a:lnTo>
                  <a:pt x="4149960" y="124442"/>
                </a:lnTo>
                <a:lnTo>
                  <a:pt x="4149960" y="133510"/>
                </a:lnTo>
                <a:lnTo>
                  <a:pt x="4207700" y="133510"/>
                </a:lnTo>
                <a:lnTo>
                  <a:pt x="4207700" y="124442"/>
                </a:lnTo>
                <a:lnTo>
                  <a:pt x="4185431" y="124442"/>
                </a:lnTo>
                <a:lnTo>
                  <a:pt x="4185431" y="48433"/>
                </a:lnTo>
                <a:close/>
                <a:moveTo>
                  <a:pt x="3777247" y="48433"/>
                </a:moveTo>
                <a:cubicBezTo>
                  <a:pt x="3774491" y="49944"/>
                  <a:pt x="3771424" y="51189"/>
                  <a:pt x="3768046" y="52167"/>
                </a:cubicBezTo>
                <a:cubicBezTo>
                  <a:pt x="3764667" y="53144"/>
                  <a:pt x="3760445" y="53989"/>
                  <a:pt x="3755377" y="54700"/>
                </a:cubicBezTo>
                <a:lnTo>
                  <a:pt x="3755377" y="61768"/>
                </a:lnTo>
                <a:lnTo>
                  <a:pt x="3774447" y="61768"/>
                </a:lnTo>
                <a:lnTo>
                  <a:pt x="3774447" y="124442"/>
                </a:lnTo>
                <a:lnTo>
                  <a:pt x="3749910" y="124442"/>
                </a:lnTo>
                <a:lnTo>
                  <a:pt x="3749910" y="133510"/>
                </a:lnTo>
                <a:lnTo>
                  <a:pt x="3807651" y="133510"/>
                </a:lnTo>
                <a:lnTo>
                  <a:pt x="3807651" y="124442"/>
                </a:lnTo>
                <a:lnTo>
                  <a:pt x="3785381" y="124442"/>
                </a:lnTo>
                <a:lnTo>
                  <a:pt x="3785381" y="48433"/>
                </a:lnTo>
                <a:close/>
                <a:moveTo>
                  <a:pt x="3539123" y="48433"/>
                </a:moveTo>
                <a:cubicBezTo>
                  <a:pt x="3536366" y="49944"/>
                  <a:pt x="3533299" y="51189"/>
                  <a:pt x="3529921" y="52167"/>
                </a:cubicBezTo>
                <a:cubicBezTo>
                  <a:pt x="3526543" y="53144"/>
                  <a:pt x="3522320" y="53989"/>
                  <a:pt x="3517253" y="54700"/>
                </a:cubicBezTo>
                <a:lnTo>
                  <a:pt x="3517253" y="61768"/>
                </a:lnTo>
                <a:lnTo>
                  <a:pt x="3536322" y="61768"/>
                </a:lnTo>
                <a:lnTo>
                  <a:pt x="3536322" y="124442"/>
                </a:lnTo>
                <a:lnTo>
                  <a:pt x="3511786" y="124442"/>
                </a:lnTo>
                <a:lnTo>
                  <a:pt x="3511786" y="133510"/>
                </a:lnTo>
                <a:lnTo>
                  <a:pt x="3569526" y="133510"/>
                </a:lnTo>
                <a:lnTo>
                  <a:pt x="3569526" y="124442"/>
                </a:lnTo>
                <a:lnTo>
                  <a:pt x="3547257" y="124442"/>
                </a:lnTo>
                <a:lnTo>
                  <a:pt x="3547257" y="48433"/>
                </a:lnTo>
                <a:close/>
                <a:moveTo>
                  <a:pt x="3462922" y="48433"/>
                </a:moveTo>
                <a:cubicBezTo>
                  <a:pt x="3460166" y="49944"/>
                  <a:pt x="3457099" y="51189"/>
                  <a:pt x="3453721" y="52167"/>
                </a:cubicBezTo>
                <a:cubicBezTo>
                  <a:pt x="3450343" y="53144"/>
                  <a:pt x="3446120" y="53989"/>
                  <a:pt x="3441053" y="54700"/>
                </a:cubicBezTo>
                <a:lnTo>
                  <a:pt x="3441053" y="61768"/>
                </a:lnTo>
                <a:lnTo>
                  <a:pt x="3460122" y="61768"/>
                </a:lnTo>
                <a:lnTo>
                  <a:pt x="3460122" y="124442"/>
                </a:lnTo>
                <a:lnTo>
                  <a:pt x="3435585" y="124442"/>
                </a:lnTo>
                <a:lnTo>
                  <a:pt x="3435585" y="133510"/>
                </a:lnTo>
                <a:lnTo>
                  <a:pt x="3493326" y="133510"/>
                </a:lnTo>
                <a:lnTo>
                  <a:pt x="3493326" y="124442"/>
                </a:lnTo>
                <a:lnTo>
                  <a:pt x="3471056" y="124442"/>
                </a:lnTo>
                <a:lnTo>
                  <a:pt x="3471056" y="48433"/>
                </a:lnTo>
                <a:close/>
                <a:moveTo>
                  <a:pt x="3386723" y="48433"/>
                </a:moveTo>
                <a:cubicBezTo>
                  <a:pt x="3383966" y="49944"/>
                  <a:pt x="3380899" y="51189"/>
                  <a:pt x="3377521" y="52167"/>
                </a:cubicBezTo>
                <a:cubicBezTo>
                  <a:pt x="3374143" y="53144"/>
                  <a:pt x="3369920" y="53989"/>
                  <a:pt x="3364853" y="54700"/>
                </a:cubicBezTo>
                <a:lnTo>
                  <a:pt x="3364853" y="61768"/>
                </a:lnTo>
                <a:lnTo>
                  <a:pt x="3383922" y="61768"/>
                </a:lnTo>
                <a:lnTo>
                  <a:pt x="3383922" y="124442"/>
                </a:lnTo>
                <a:lnTo>
                  <a:pt x="3359386" y="124442"/>
                </a:lnTo>
                <a:lnTo>
                  <a:pt x="3359386" y="133510"/>
                </a:lnTo>
                <a:lnTo>
                  <a:pt x="3417126" y="133510"/>
                </a:lnTo>
                <a:lnTo>
                  <a:pt x="3417126" y="124442"/>
                </a:lnTo>
                <a:lnTo>
                  <a:pt x="3394857" y="124442"/>
                </a:lnTo>
                <a:lnTo>
                  <a:pt x="3394857" y="48433"/>
                </a:lnTo>
                <a:close/>
                <a:moveTo>
                  <a:pt x="3148597" y="48433"/>
                </a:moveTo>
                <a:cubicBezTo>
                  <a:pt x="3145842" y="49944"/>
                  <a:pt x="3142775" y="51189"/>
                  <a:pt x="3139397" y="52167"/>
                </a:cubicBezTo>
                <a:cubicBezTo>
                  <a:pt x="3136019" y="53144"/>
                  <a:pt x="3131795" y="53989"/>
                  <a:pt x="3126729" y="54700"/>
                </a:cubicBezTo>
                <a:lnTo>
                  <a:pt x="3126729" y="61768"/>
                </a:lnTo>
                <a:lnTo>
                  <a:pt x="3145797" y="61768"/>
                </a:lnTo>
                <a:lnTo>
                  <a:pt x="3145797" y="124442"/>
                </a:lnTo>
                <a:lnTo>
                  <a:pt x="3121261" y="124442"/>
                </a:lnTo>
                <a:lnTo>
                  <a:pt x="3121261" y="133510"/>
                </a:lnTo>
                <a:lnTo>
                  <a:pt x="3179001" y="133510"/>
                </a:lnTo>
                <a:lnTo>
                  <a:pt x="3179001" y="124442"/>
                </a:lnTo>
                <a:lnTo>
                  <a:pt x="3156732" y="124442"/>
                </a:lnTo>
                <a:lnTo>
                  <a:pt x="3156732" y="48433"/>
                </a:lnTo>
                <a:close/>
                <a:moveTo>
                  <a:pt x="2986673" y="48433"/>
                </a:moveTo>
                <a:cubicBezTo>
                  <a:pt x="2983917" y="49944"/>
                  <a:pt x="2980850" y="51189"/>
                  <a:pt x="2977472" y="52167"/>
                </a:cubicBezTo>
                <a:cubicBezTo>
                  <a:pt x="2974093" y="53144"/>
                  <a:pt x="2969871" y="53989"/>
                  <a:pt x="2964803" y="54700"/>
                </a:cubicBezTo>
                <a:lnTo>
                  <a:pt x="2964803" y="61768"/>
                </a:lnTo>
                <a:lnTo>
                  <a:pt x="2983872" y="61768"/>
                </a:lnTo>
                <a:lnTo>
                  <a:pt x="2983872" y="124442"/>
                </a:lnTo>
                <a:lnTo>
                  <a:pt x="2959336" y="124442"/>
                </a:lnTo>
                <a:lnTo>
                  <a:pt x="2959336" y="133510"/>
                </a:lnTo>
                <a:lnTo>
                  <a:pt x="3017076" y="133510"/>
                </a:lnTo>
                <a:lnTo>
                  <a:pt x="3017076" y="124442"/>
                </a:lnTo>
                <a:lnTo>
                  <a:pt x="2994807" y="124442"/>
                </a:lnTo>
                <a:lnTo>
                  <a:pt x="2994807" y="48433"/>
                </a:lnTo>
                <a:close/>
                <a:moveTo>
                  <a:pt x="2748548" y="48433"/>
                </a:moveTo>
                <a:cubicBezTo>
                  <a:pt x="2745792" y="49944"/>
                  <a:pt x="2742725" y="51189"/>
                  <a:pt x="2739347" y="52167"/>
                </a:cubicBezTo>
                <a:cubicBezTo>
                  <a:pt x="2735968" y="53144"/>
                  <a:pt x="2731746" y="53989"/>
                  <a:pt x="2726679" y="54700"/>
                </a:cubicBezTo>
                <a:lnTo>
                  <a:pt x="2726679" y="61768"/>
                </a:lnTo>
                <a:lnTo>
                  <a:pt x="2745747" y="61768"/>
                </a:lnTo>
                <a:lnTo>
                  <a:pt x="2745747" y="124442"/>
                </a:lnTo>
                <a:lnTo>
                  <a:pt x="2721211" y="124442"/>
                </a:lnTo>
                <a:lnTo>
                  <a:pt x="2721211" y="133510"/>
                </a:lnTo>
                <a:lnTo>
                  <a:pt x="2778951" y="133510"/>
                </a:lnTo>
                <a:lnTo>
                  <a:pt x="2778951" y="124442"/>
                </a:lnTo>
                <a:lnTo>
                  <a:pt x="2756682" y="124442"/>
                </a:lnTo>
                <a:lnTo>
                  <a:pt x="2756682" y="48433"/>
                </a:lnTo>
                <a:close/>
                <a:moveTo>
                  <a:pt x="2672348" y="48433"/>
                </a:moveTo>
                <a:cubicBezTo>
                  <a:pt x="2669592" y="49944"/>
                  <a:pt x="2666525" y="51189"/>
                  <a:pt x="2663147" y="52167"/>
                </a:cubicBezTo>
                <a:cubicBezTo>
                  <a:pt x="2659769" y="53144"/>
                  <a:pt x="2655546" y="53989"/>
                  <a:pt x="2650479" y="54700"/>
                </a:cubicBezTo>
                <a:lnTo>
                  <a:pt x="2650479" y="61768"/>
                </a:lnTo>
                <a:lnTo>
                  <a:pt x="2669548" y="61768"/>
                </a:lnTo>
                <a:lnTo>
                  <a:pt x="2669548" y="124442"/>
                </a:lnTo>
                <a:lnTo>
                  <a:pt x="2645011" y="124442"/>
                </a:lnTo>
                <a:lnTo>
                  <a:pt x="2645011" y="133510"/>
                </a:lnTo>
                <a:lnTo>
                  <a:pt x="2702751" y="133510"/>
                </a:lnTo>
                <a:lnTo>
                  <a:pt x="2702751" y="124442"/>
                </a:lnTo>
                <a:lnTo>
                  <a:pt x="2680483" y="124442"/>
                </a:lnTo>
                <a:lnTo>
                  <a:pt x="2680483" y="48433"/>
                </a:lnTo>
                <a:close/>
                <a:moveTo>
                  <a:pt x="2348498" y="48433"/>
                </a:moveTo>
                <a:cubicBezTo>
                  <a:pt x="2345742" y="49944"/>
                  <a:pt x="2342675" y="51189"/>
                  <a:pt x="2339296" y="52167"/>
                </a:cubicBezTo>
                <a:cubicBezTo>
                  <a:pt x="2335918" y="53144"/>
                  <a:pt x="2331696" y="53989"/>
                  <a:pt x="2326628" y="54700"/>
                </a:cubicBezTo>
                <a:lnTo>
                  <a:pt x="2326628" y="61768"/>
                </a:lnTo>
                <a:lnTo>
                  <a:pt x="2345698" y="61768"/>
                </a:lnTo>
                <a:lnTo>
                  <a:pt x="2345698" y="124442"/>
                </a:lnTo>
                <a:lnTo>
                  <a:pt x="2321161" y="124442"/>
                </a:lnTo>
                <a:lnTo>
                  <a:pt x="2321161" y="133510"/>
                </a:lnTo>
                <a:lnTo>
                  <a:pt x="2378901" y="133510"/>
                </a:lnTo>
                <a:lnTo>
                  <a:pt x="2378901" y="124442"/>
                </a:lnTo>
                <a:lnTo>
                  <a:pt x="2356633" y="124442"/>
                </a:lnTo>
                <a:lnTo>
                  <a:pt x="2356633" y="48433"/>
                </a:lnTo>
                <a:close/>
                <a:moveTo>
                  <a:pt x="2034173" y="48433"/>
                </a:moveTo>
                <a:cubicBezTo>
                  <a:pt x="2031417" y="49944"/>
                  <a:pt x="2028350" y="51189"/>
                  <a:pt x="2024972" y="52167"/>
                </a:cubicBezTo>
                <a:cubicBezTo>
                  <a:pt x="2021593" y="53144"/>
                  <a:pt x="2017371" y="53989"/>
                  <a:pt x="2012303" y="54700"/>
                </a:cubicBezTo>
                <a:lnTo>
                  <a:pt x="2012303" y="61768"/>
                </a:lnTo>
                <a:lnTo>
                  <a:pt x="2031372" y="61768"/>
                </a:lnTo>
                <a:lnTo>
                  <a:pt x="2031372" y="124442"/>
                </a:lnTo>
                <a:lnTo>
                  <a:pt x="2006836" y="124442"/>
                </a:lnTo>
                <a:lnTo>
                  <a:pt x="2006836" y="133510"/>
                </a:lnTo>
                <a:lnTo>
                  <a:pt x="2064576" y="133510"/>
                </a:lnTo>
                <a:lnTo>
                  <a:pt x="2064576" y="124442"/>
                </a:lnTo>
                <a:lnTo>
                  <a:pt x="2042307" y="124442"/>
                </a:lnTo>
                <a:lnTo>
                  <a:pt x="2042307" y="48433"/>
                </a:lnTo>
                <a:close/>
                <a:moveTo>
                  <a:pt x="1957973" y="48433"/>
                </a:moveTo>
                <a:cubicBezTo>
                  <a:pt x="1955217" y="49944"/>
                  <a:pt x="1952150" y="51189"/>
                  <a:pt x="1948772" y="52167"/>
                </a:cubicBezTo>
                <a:cubicBezTo>
                  <a:pt x="1945393" y="53144"/>
                  <a:pt x="1941171" y="53989"/>
                  <a:pt x="1936103" y="54700"/>
                </a:cubicBezTo>
                <a:lnTo>
                  <a:pt x="1936103" y="61768"/>
                </a:lnTo>
                <a:lnTo>
                  <a:pt x="1955173" y="61768"/>
                </a:lnTo>
                <a:lnTo>
                  <a:pt x="1955173" y="124442"/>
                </a:lnTo>
                <a:lnTo>
                  <a:pt x="1930636" y="124442"/>
                </a:lnTo>
                <a:lnTo>
                  <a:pt x="1930636" y="133510"/>
                </a:lnTo>
                <a:lnTo>
                  <a:pt x="1988377" y="133510"/>
                </a:lnTo>
                <a:lnTo>
                  <a:pt x="1988377" y="124442"/>
                </a:lnTo>
                <a:lnTo>
                  <a:pt x="1966107" y="124442"/>
                </a:lnTo>
                <a:lnTo>
                  <a:pt x="1966107" y="48433"/>
                </a:lnTo>
                <a:close/>
                <a:moveTo>
                  <a:pt x="1719848" y="48433"/>
                </a:moveTo>
                <a:cubicBezTo>
                  <a:pt x="1717092" y="49944"/>
                  <a:pt x="1714025" y="51189"/>
                  <a:pt x="1710647" y="52167"/>
                </a:cubicBezTo>
                <a:cubicBezTo>
                  <a:pt x="1707268" y="53144"/>
                  <a:pt x="1703046" y="53989"/>
                  <a:pt x="1697978" y="54700"/>
                </a:cubicBezTo>
                <a:lnTo>
                  <a:pt x="1697978" y="61768"/>
                </a:lnTo>
                <a:lnTo>
                  <a:pt x="1717048" y="61768"/>
                </a:lnTo>
                <a:lnTo>
                  <a:pt x="1717048" y="124442"/>
                </a:lnTo>
                <a:lnTo>
                  <a:pt x="1692511" y="124442"/>
                </a:lnTo>
                <a:lnTo>
                  <a:pt x="1692511" y="133510"/>
                </a:lnTo>
                <a:lnTo>
                  <a:pt x="1750252" y="133510"/>
                </a:lnTo>
                <a:lnTo>
                  <a:pt x="1750252" y="124442"/>
                </a:lnTo>
                <a:lnTo>
                  <a:pt x="1727982" y="124442"/>
                </a:lnTo>
                <a:lnTo>
                  <a:pt x="1727982" y="48433"/>
                </a:lnTo>
                <a:close/>
                <a:moveTo>
                  <a:pt x="1481723" y="48433"/>
                </a:moveTo>
                <a:cubicBezTo>
                  <a:pt x="1478966" y="49944"/>
                  <a:pt x="1475900" y="51189"/>
                  <a:pt x="1472522" y="52167"/>
                </a:cubicBezTo>
                <a:cubicBezTo>
                  <a:pt x="1469143" y="53144"/>
                  <a:pt x="1464921" y="53989"/>
                  <a:pt x="1459853" y="54700"/>
                </a:cubicBezTo>
                <a:lnTo>
                  <a:pt x="1459853" y="61768"/>
                </a:lnTo>
                <a:lnTo>
                  <a:pt x="1478922" y="61768"/>
                </a:lnTo>
                <a:lnTo>
                  <a:pt x="1478922" y="124442"/>
                </a:lnTo>
                <a:lnTo>
                  <a:pt x="1454386" y="124442"/>
                </a:lnTo>
                <a:lnTo>
                  <a:pt x="1454386" y="133510"/>
                </a:lnTo>
                <a:lnTo>
                  <a:pt x="1512126" y="133510"/>
                </a:lnTo>
                <a:lnTo>
                  <a:pt x="1512126" y="124442"/>
                </a:lnTo>
                <a:lnTo>
                  <a:pt x="1489857" y="124442"/>
                </a:lnTo>
                <a:lnTo>
                  <a:pt x="1489857" y="48433"/>
                </a:lnTo>
                <a:close/>
                <a:moveTo>
                  <a:pt x="1395998" y="48433"/>
                </a:moveTo>
                <a:cubicBezTo>
                  <a:pt x="1393242" y="49944"/>
                  <a:pt x="1390175" y="51189"/>
                  <a:pt x="1386796" y="52167"/>
                </a:cubicBezTo>
                <a:cubicBezTo>
                  <a:pt x="1383418" y="53144"/>
                  <a:pt x="1379196" y="53989"/>
                  <a:pt x="1374128" y="54700"/>
                </a:cubicBezTo>
                <a:lnTo>
                  <a:pt x="1374128" y="61768"/>
                </a:lnTo>
                <a:lnTo>
                  <a:pt x="1393197" y="61768"/>
                </a:lnTo>
                <a:lnTo>
                  <a:pt x="1393197" y="124442"/>
                </a:lnTo>
                <a:lnTo>
                  <a:pt x="1368661" y="124442"/>
                </a:lnTo>
                <a:lnTo>
                  <a:pt x="1368661" y="133510"/>
                </a:lnTo>
                <a:lnTo>
                  <a:pt x="1426401" y="133510"/>
                </a:lnTo>
                <a:lnTo>
                  <a:pt x="1426401" y="124442"/>
                </a:lnTo>
                <a:lnTo>
                  <a:pt x="1404132" y="124442"/>
                </a:lnTo>
                <a:lnTo>
                  <a:pt x="1404132" y="48433"/>
                </a:lnTo>
                <a:close/>
                <a:moveTo>
                  <a:pt x="1319797" y="48433"/>
                </a:moveTo>
                <a:cubicBezTo>
                  <a:pt x="1317042" y="49944"/>
                  <a:pt x="1313975" y="51189"/>
                  <a:pt x="1310596" y="52167"/>
                </a:cubicBezTo>
                <a:cubicBezTo>
                  <a:pt x="1307218" y="53144"/>
                  <a:pt x="1302996" y="53989"/>
                  <a:pt x="1297928" y="54700"/>
                </a:cubicBezTo>
                <a:lnTo>
                  <a:pt x="1297928" y="61768"/>
                </a:lnTo>
                <a:lnTo>
                  <a:pt x="1316997" y="61768"/>
                </a:lnTo>
                <a:lnTo>
                  <a:pt x="1316997" y="124442"/>
                </a:lnTo>
                <a:lnTo>
                  <a:pt x="1292461" y="124442"/>
                </a:lnTo>
                <a:lnTo>
                  <a:pt x="1292461" y="133510"/>
                </a:lnTo>
                <a:lnTo>
                  <a:pt x="1350201" y="133510"/>
                </a:lnTo>
                <a:lnTo>
                  <a:pt x="1350201" y="124442"/>
                </a:lnTo>
                <a:lnTo>
                  <a:pt x="1327932" y="124442"/>
                </a:lnTo>
                <a:lnTo>
                  <a:pt x="1327932" y="48433"/>
                </a:lnTo>
                <a:close/>
                <a:moveTo>
                  <a:pt x="1243597" y="48433"/>
                </a:moveTo>
                <a:cubicBezTo>
                  <a:pt x="1240841" y="49944"/>
                  <a:pt x="1237775" y="51189"/>
                  <a:pt x="1234396" y="52167"/>
                </a:cubicBezTo>
                <a:cubicBezTo>
                  <a:pt x="1231018" y="53144"/>
                  <a:pt x="1226796" y="53989"/>
                  <a:pt x="1221728" y="54700"/>
                </a:cubicBezTo>
                <a:lnTo>
                  <a:pt x="1221728" y="61768"/>
                </a:lnTo>
                <a:lnTo>
                  <a:pt x="1240797" y="61768"/>
                </a:lnTo>
                <a:lnTo>
                  <a:pt x="1240797" y="124442"/>
                </a:lnTo>
                <a:lnTo>
                  <a:pt x="1216261" y="124442"/>
                </a:lnTo>
                <a:lnTo>
                  <a:pt x="1216261" y="133510"/>
                </a:lnTo>
                <a:lnTo>
                  <a:pt x="1274001" y="133510"/>
                </a:lnTo>
                <a:lnTo>
                  <a:pt x="1274001" y="124442"/>
                </a:lnTo>
                <a:lnTo>
                  <a:pt x="1251732" y="124442"/>
                </a:lnTo>
                <a:lnTo>
                  <a:pt x="1251732" y="48433"/>
                </a:lnTo>
                <a:close/>
                <a:moveTo>
                  <a:pt x="1005472" y="48433"/>
                </a:moveTo>
                <a:cubicBezTo>
                  <a:pt x="1002716" y="49944"/>
                  <a:pt x="999649" y="51189"/>
                  <a:pt x="996271" y="52167"/>
                </a:cubicBezTo>
                <a:cubicBezTo>
                  <a:pt x="992893" y="53144"/>
                  <a:pt x="988670" y="53989"/>
                  <a:pt x="983603" y="54700"/>
                </a:cubicBezTo>
                <a:lnTo>
                  <a:pt x="983603" y="61768"/>
                </a:lnTo>
                <a:lnTo>
                  <a:pt x="1002672" y="61768"/>
                </a:lnTo>
                <a:lnTo>
                  <a:pt x="1002672" y="124442"/>
                </a:lnTo>
                <a:lnTo>
                  <a:pt x="978136" y="124442"/>
                </a:lnTo>
                <a:lnTo>
                  <a:pt x="978136" y="133510"/>
                </a:lnTo>
                <a:lnTo>
                  <a:pt x="1035876" y="133510"/>
                </a:lnTo>
                <a:lnTo>
                  <a:pt x="1035876" y="124442"/>
                </a:lnTo>
                <a:lnTo>
                  <a:pt x="1013607" y="124442"/>
                </a:lnTo>
                <a:lnTo>
                  <a:pt x="1013607" y="48433"/>
                </a:lnTo>
                <a:close/>
                <a:moveTo>
                  <a:pt x="919747" y="48433"/>
                </a:moveTo>
                <a:cubicBezTo>
                  <a:pt x="916991" y="49944"/>
                  <a:pt x="913924" y="51189"/>
                  <a:pt x="910546" y="52167"/>
                </a:cubicBezTo>
                <a:cubicBezTo>
                  <a:pt x="907168" y="53144"/>
                  <a:pt x="902945" y="53989"/>
                  <a:pt x="897878" y="54700"/>
                </a:cubicBezTo>
                <a:lnTo>
                  <a:pt x="897878" y="61768"/>
                </a:lnTo>
                <a:lnTo>
                  <a:pt x="916947" y="61768"/>
                </a:lnTo>
                <a:lnTo>
                  <a:pt x="916947" y="124442"/>
                </a:lnTo>
                <a:lnTo>
                  <a:pt x="892411" y="124442"/>
                </a:lnTo>
                <a:lnTo>
                  <a:pt x="892411" y="133510"/>
                </a:lnTo>
                <a:lnTo>
                  <a:pt x="950151" y="133510"/>
                </a:lnTo>
                <a:lnTo>
                  <a:pt x="950151" y="124442"/>
                </a:lnTo>
                <a:lnTo>
                  <a:pt x="927882" y="124442"/>
                </a:lnTo>
                <a:lnTo>
                  <a:pt x="927882" y="48433"/>
                </a:lnTo>
                <a:close/>
                <a:moveTo>
                  <a:pt x="605422" y="48433"/>
                </a:moveTo>
                <a:cubicBezTo>
                  <a:pt x="602666" y="49944"/>
                  <a:pt x="599599" y="51189"/>
                  <a:pt x="596221" y="52167"/>
                </a:cubicBezTo>
                <a:cubicBezTo>
                  <a:pt x="592843" y="53144"/>
                  <a:pt x="588620" y="53989"/>
                  <a:pt x="583553" y="54700"/>
                </a:cubicBezTo>
                <a:lnTo>
                  <a:pt x="583553" y="61768"/>
                </a:lnTo>
                <a:lnTo>
                  <a:pt x="602622" y="61768"/>
                </a:lnTo>
                <a:lnTo>
                  <a:pt x="602622" y="124442"/>
                </a:lnTo>
                <a:lnTo>
                  <a:pt x="578086" y="124442"/>
                </a:lnTo>
                <a:lnTo>
                  <a:pt x="578086" y="133510"/>
                </a:lnTo>
                <a:lnTo>
                  <a:pt x="635826" y="133510"/>
                </a:lnTo>
                <a:lnTo>
                  <a:pt x="635826" y="124442"/>
                </a:lnTo>
                <a:lnTo>
                  <a:pt x="613557" y="124442"/>
                </a:lnTo>
                <a:lnTo>
                  <a:pt x="613557" y="48433"/>
                </a:lnTo>
                <a:close/>
                <a:moveTo>
                  <a:pt x="529222" y="48433"/>
                </a:moveTo>
                <a:cubicBezTo>
                  <a:pt x="526466" y="49944"/>
                  <a:pt x="523399" y="51189"/>
                  <a:pt x="520021" y="52167"/>
                </a:cubicBezTo>
                <a:cubicBezTo>
                  <a:pt x="516643" y="53144"/>
                  <a:pt x="512420" y="53989"/>
                  <a:pt x="507353" y="54700"/>
                </a:cubicBezTo>
                <a:lnTo>
                  <a:pt x="507353" y="61768"/>
                </a:lnTo>
                <a:lnTo>
                  <a:pt x="526422" y="61768"/>
                </a:lnTo>
                <a:lnTo>
                  <a:pt x="526422" y="124442"/>
                </a:lnTo>
                <a:lnTo>
                  <a:pt x="501886" y="124442"/>
                </a:lnTo>
                <a:lnTo>
                  <a:pt x="501886" y="133510"/>
                </a:lnTo>
                <a:lnTo>
                  <a:pt x="559626" y="133510"/>
                </a:lnTo>
                <a:lnTo>
                  <a:pt x="559626" y="124442"/>
                </a:lnTo>
                <a:lnTo>
                  <a:pt x="537357" y="124442"/>
                </a:lnTo>
                <a:lnTo>
                  <a:pt x="537357" y="48433"/>
                </a:lnTo>
                <a:close/>
                <a:moveTo>
                  <a:pt x="11720830" y="46833"/>
                </a:moveTo>
                <a:cubicBezTo>
                  <a:pt x="11711318" y="46833"/>
                  <a:pt x="11703850" y="50566"/>
                  <a:pt x="11698427" y="58034"/>
                </a:cubicBezTo>
                <a:cubicBezTo>
                  <a:pt x="11693004" y="65502"/>
                  <a:pt x="11690292" y="76392"/>
                  <a:pt x="11690292" y="90705"/>
                </a:cubicBezTo>
                <a:cubicBezTo>
                  <a:pt x="11690292" y="104929"/>
                  <a:pt x="11693004" y="115886"/>
                  <a:pt x="11698427" y="123575"/>
                </a:cubicBezTo>
                <a:cubicBezTo>
                  <a:pt x="11703850" y="131265"/>
                  <a:pt x="11711318" y="135110"/>
                  <a:pt x="11720830" y="135110"/>
                </a:cubicBezTo>
                <a:cubicBezTo>
                  <a:pt x="11730342" y="135110"/>
                  <a:pt x="11737811" y="131265"/>
                  <a:pt x="11743233" y="123575"/>
                </a:cubicBezTo>
                <a:cubicBezTo>
                  <a:pt x="11748656" y="115886"/>
                  <a:pt x="11751368" y="104929"/>
                  <a:pt x="11751368" y="90705"/>
                </a:cubicBezTo>
                <a:cubicBezTo>
                  <a:pt x="11751368" y="76392"/>
                  <a:pt x="11748656" y="65502"/>
                  <a:pt x="11743233" y="58034"/>
                </a:cubicBezTo>
                <a:cubicBezTo>
                  <a:pt x="11737811" y="50566"/>
                  <a:pt x="11730342" y="46833"/>
                  <a:pt x="11720830" y="46833"/>
                </a:cubicBezTo>
                <a:close/>
                <a:moveTo>
                  <a:pt x="11558905" y="46833"/>
                </a:moveTo>
                <a:cubicBezTo>
                  <a:pt x="11549393" y="46833"/>
                  <a:pt x="11541925" y="50566"/>
                  <a:pt x="11536502" y="58034"/>
                </a:cubicBezTo>
                <a:cubicBezTo>
                  <a:pt x="11531079" y="65502"/>
                  <a:pt x="11528367" y="76392"/>
                  <a:pt x="11528367" y="90705"/>
                </a:cubicBezTo>
                <a:cubicBezTo>
                  <a:pt x="11528367" y="104929"/>
                  <a:pt x="11531079" y="115886"/>
                  <a:pt x="11536502" y="123575"/>
                </a:cubicBezTo>
                <a:cubicBezTo>
                  <a:pt x="11541925" y="131265"/>
                  <a:pt x="11549393" y="135110"/>
                  <a:pt x="11558905" y="135110"/>
                </a:cubicBezTo>
                <a:cubicBezTo>
                  <a:pt x="11568417" y="135110"/>
                  <a:pt x="11575886" y="131265"/>
                  <a:pt x="11581308" y="123575"/>
                </a:cubicBezTo>
                <a:cubicBezTo>
                  <a:pt x="11586730" y="115886"/>
                  <a:pt x="11589442" y="104929"/>
                  <a:pt x="11589443" y="90705"/>
                </a:cubicBezTo>
                <a:cubicBezTo>
                  <a:pt x="11589442" y="76392"/>
                  <a:pt x="11586730" y="65502"/>
                  <a:pt x="11581308" y="58034"/>
                </a:cubicBezTo>
                <a:cubicBezTo>
                  <a:pt x="11575886" y="50566"/>
                  <a:pt x="11568417" y="46833"/>
                  <a:pt x="11558905" y="46833"/>
                </a:cubicBezTo>
                <a:close/>
                <a:moveTo>
                  <a:pt x="11406505" y="46833"/>
                </a:moveTo>
                <a:cubicBezTo>
                  <a:pt x="11396993" y="46833"/>
                  <a:pt x="11389525" y="50566"/>
                  <a:pt x="11384102" y="58034"/>
                </a:cubicBezTo>
                <a:cubicBezTo>
                  <a:pt x="11378679" y="65502"/>
                  <a:pt x="11375967" y="76392"/>
                  <a:pt x="11375967" y="90705"/>
                </a:cubicBezTo>
                <a:cubicBezTo>
                  <a:pt x="11375967" y="104929"/>
                  <a:pt x="11378679" y="115886"/>
                  <a:pt x="11384102" y="123575"/>
                </a:cubicBezTo>
                <a:cubicBezTo>
                  <a:pt x="11389525" y="131265"/>
                  <a:pt x="11396993" y="135110"/>
                  <a:pt x="11406505" y="135110"/>
                </a:cubicBezTo>
                <a:cubicBezTo>
                  <a:pt x="11416017" y="135110"/>
                  <a:pt x="11423486" y="131265"/>
                  <a:pt x="11428908" y="123575"/>
                </a:cubicBezTo>
                <a:cubicBezTo>
                  <a:pt x="11434330" y="115886"/>
                  <a:pt x="11437043" y="104929"/>
                  <a:pt x="11437043" y="90705"/>
                </a:cubicBezTo>
                <a:cubicBezTo>
                  <a:pt x="11437043" y="76392"/>
                  <a:pt x="11434330" y="65502"/>
                  <a:pt x="11428908" y="58034"/>
                </a:cubicBezTo>
                <a:cubicBezTo>
                  <a:pt x="11423486" y="50566"/>
                  <a:pt x="11416017" y="46833"/>
                  <a:pt x="11406505" y="46833"/>
                </a:cubicBezTo>
                <a:close/>
                <a:moveTo>
                  <a:pt x="11320780" y="46833"/>
                </a:moveTo>
                <a:cubicBezTo>
                  <a:pt x="11311268" y="46833"/>
                  <a:pt x="11303800" y="50566"/>
                  <a:pt x="11298377" y="58034"/>
                </a:cubicBezTo>
                <a:cubicBezTo>
                  <a:pt x="11292954" y="65502"/>
                  <a:pt x="11290242" y="76392"/>
                  <a:pt x="11290242" y="90705"/>
                </a:cubicBezTo>
                <a:cubicBezTo>
                  <a:pt x="11290242" y="104929"/>
                  <a:pt x="11292954" y="115886"/>
                  <a:pt x="11298377" y="123575"/>
                </a:cubicBezTo>
                <a:cubicBezTo>
                  <a:pt x="11303800" y="131265"/>
                  <a:pt x="11311268" y="135110"/>
                  <a:pt x="11320780" y="135110"/>
                </a:cubicBezTo>
                <a:cubicBezTo>
                  <a:pt x="11330292" y="135110"/>
                  <a:pt x="11337759" y="131265"/>
                  <a:pt x="11343183" y="123575"/>
                </a:cubicBezTo>
                <a:cubicBezTo>
                  <a:pt x="11348605" y="115886"/>
                  <a:pt x="11351317" y="104929"/>
                  <a:pt x="11351317" y="90705"/>
                </a:cubicBezTo>
                <a:cubicBezTo>
                  <a:pt x="11351317" y="76392"/>
                  <a:pt x="11348605" y="65502"/>
                  <a:pt x="11343183" y="58034"/>
                </a:cubicBezTo>
                <a:cubicBezTo>
                  <a:pt x="11337759" y="50566"/>
                  <a:pt x="11330292" y="46833"/>
                  <a:pt x="11320780" y="46833"/>
                </a:cubicBezTo>
                <a:close/>
                <a:moveTo>
                  <a:pt x="11244580" y="46833"/>
                </a:moveTo>
                <a:cubicBezTo>
                  <a:pt x="11235068" y="46833"/>
                  <a:pt x="11227600" y="50566"/>
                  <a:pt x="11222177" y="58034"/>
                </a:cubicBezTo>
                <a:cubicBezTo>
                  <a:pt x="11216754" y="65502"/>
                  <a:pt x="11214042" y="76392"/>
                  <a:pt x="11214042" y="90705"/>
                </a:cubicBezTo>
                <a:cubicBezTo>
                  <a:pt x="11214042" y="104929"/>
                  <a:pt x="11216754" y="115886"/>
                  <a:pt x="11222177" y="123575"/>
                </a:cubicBezTo>
                <a:cubicBezTo>
                  <a:pt x="11227600" y="131265"/>
                  <a:pt x="11235068" y="135110"/>
                  <a:pt x="11244580" y="135110"/>
                </a:cubicBezTo>
                <a:cubicBezTo>
                  <a:pt x="11254092" y="135110"/>
                  <a:pt x="11261559" y="131265"/>
                  <a:pt x="11266982" y="123575"/>
                </a:cubicBezTo>
                <a:cubicBezTo>
                  <a:pt x="11272405" y="115886"/>
                  <a:pt x="11275117" y="104929"/>
                  <a:pt x="11275117" y="90705"/>
                </a:cubicBezTo>
                <a:cubicBezTo>
                  <a:pt x="11275117" y="76392"/>
                  <a:pt x="11272405" y="65502"/>
                  <a:pt x="11266982" y="58034"/>
                </a:cubicBezTo>
                <a:cubicBezTo>
                  <a:pt x="11261559" y="50566"/>
                  <a:pt x="11254092" y="46833"/>
                  <a:pt x="11244580" y="46833"/>
                </a:cubicBezTo>
                <a:close/>
                <a:moveTo>
                  <a:pt x="11168380" y="46833"/>
                </a:moveTo>
                <a:cubicBezTo>
                  <a:pt x="11158868" y="46833"/>
                  <a:pt x="11151400" y="50566"/>
                  <a:pt x="11145977" y="58034"/>
                </a:cubicBezTo>
                <a:cubicBezTo>
                  <a:pt x="11140554" y="65502"/>
                  <a:pt x="11137842" y="76392"/>
                  <a:pt x="11137842" y="90705"/>
                </a:cubicBezTo>
                <a:cubicBezTo>
                  <a:pt x="11137842" y="104929"/>
                  <a:pt x="11140554" y="115886"/>
                  <a:pt x="11145977" y="123575"/>
                </a:cubicBezTo>
                <a:cubicBezTo>
                  <a:pt x="11151400" y="131265"/>
                  <a:pt x="11158868" y="135110"/>
                  <a:pt x="11168380" y="135110"/>
                </a:cubicBezTo>
                <a:cubicBezTo>
                  <a:pt x="11177892" y="135110"/>
                  <a:pt x="11185359" y="131265"/>
                  <a:pt x="11190782" y="123575"/>
                </a:cubicBezTo>
                <a:cubicBezTo>
                  <a:pt x="11196205" y="115886"/>
                  <a:pt x="11198917" y="104929"/>
                  <a:pt x="11198917" y="90705"/>
                </a:cubicBezTo>
                <a:cubicBezTo>
                  <a:pt x="11198917" y="76392"/>
                  <a:pt x="11196205" y="65502"/>
                  <a:pt x="11190782" y="58034"/>
                </a:cubicBezTo>
                <a:cubicBezTo>
                  <a:pt x="11185359" y="50566"/>
                  <a:pt x="11177892" y="46833"/>
                  <a:pt x="11168380" y="46833"/>
                </a:cubicBezTo>
                <a:close/>
                <a:moveTo>
                  <a:pt x="10930255" y="46833"/>
                </a:moveTo>
                <a:cubicBezTo>
                  <a:pt x="10920743" y="46833"/>
                  <a:pt x="10913275" y="50566"/>
                  <a:pt x="10907852" y="58034"/>
                </a:cubicBezTo>
                <a:cubicBezTo>
                  <a:pt x="10902429" y="65502"/>
                  <a:pt x="10899717" y="76392"/>
                  <a:pt x="10899717" y="90705"/>
                </a:cubicBezTo>
                <a:cubicBezTo>
                  <a:pt x="10899717" y="104929"/>
                  <a:pt x="10902429" y="115886"/>
                  <a:pt x="10907852" y="123575"/>
                </a:cubicBezTo>
                <a:cubicBezTo>
                  <a:pt x="10913275" y="131265"/>
                  <a:pt x="10920743" y="135110"/>
                  <a:pt x="10930255" y="135110"/>
                </a:cubicBezTo>
                <a:cubicBezTo>
                  <a:pt x="10939767" y="135110"/>
                  <a:pt x="10947236" y="131265"/>
                  <a:pt x="10952657" y="123575"/>
                </a:cubicBezTo>
                <a:cubicBezTo>
                  <a:pt x="10958080" y="115886"/>
                  <a:pt x="10960792" y="104929"/>
                  <a:pt x="10960792" y="90705"/>
                </a:cubicBezTo>
                <a:cubicBezTo>
                  <a:pt x="10960792" y="76392"/>
                  <a:pt x="10958080" y="65502"/>
                  <a:pt x="10952657" y="58034"/>
                </a:cubicBezTo>
                <a:cubicBezTo>
                  <a:pt x="10947236" y="50566"/>
                  <a:pt x="10939767" y="46833"/>
                  <a:pt x="10930255" y="46833"/>
                </a:cubicBezTo>
                <a:close/>
                <a:moveTo>
                  <a:pt x="10768330" y="46833"/>
                </a:moveTo>
                <a:cubicBezTo>
                  <a:pt x="10758818" y="46833"/>
                  <a:pt x="10751350" y="50566"/>
                  <a:pt x="10745927" y="58034"/>
                </a:cubicBezTo>
                <a:cubicBezTo>
                  <a:pt x="10740504" y="65502"/>
                  <a:pt x="10737792" y="76392"/>
                  <a:pt x="10737792" y="90705"/>
                </a:cubicBezTo>
                <a:cubicBezTo>
                  <a:pt x="10737792" y="104929"/>
                  <a:pt x="10740504" y="115886"/>
                  <a:pt x="10745927" y="123575"/>
                </a:cubicBezTo>
                <a:cubicBezTo>
                  <a:pt x="10751350" y="131265"/>
                  <a:pt x="10758818" y="135110"/>
                  <a:pt x="10768330" y="135110"/>
                </a:cubicBezTo>
                <a:cubicBezTo>
                  <a:pt x="10777842" y="135110"/>
                  <a:pt x="10785309" y="131265"/>
                  <a:pt x="10790732" y="123575"/>
                </a:cubicBezTo>
                <a:cubicBezTo>
                  <a:pt x="10796155" y="115886"/>
                  <a:pt x="10798867" y="104929"/>
                  <a:pt x="10798867" y="90705"/>
                </a:cubicBezTo>
                <a:cubicBezTo>
                  <a:pt x="10798867" y="76392"/>
                  <a:pt x="10796155" y="65502"/>
                  <a:pt x="10790732" y="58034"/>
                </a:cubicBezTo>
                <a:cubicBezTo>
                  <a:pt x="10785309" y="50566"/>
                  <a:pt x="10777842" y="46833"/>
                  <a:pt x="10768330" y="46833"/>
                </a:cubicBezTo>
                <a:close/>
                <a:moveTo>
                  <a:pt x="10692130" y="46833"/>
                </a:moveTo>
                <a:cubicBezTo>
                  <a:pt x="10682618" y="46833"/>
                  <a:pt x="10675150" y="50566"/>
                  <a:pt x="10669727" y="58034"/>
                </a:cubicBezTo>
                <a:cubicBezTo>
                  <a:pt x="10664304" y="65502"/>
                  <a:pt x="10661592" y="76392"/>
                  <a:pt x="10661592" y="90705"/>
                </a:cubicBezTo>
                <a:cubicBezTo>
                  <a:pt x="10661592" y="104929"/>
                  <a:pt x="10664304" y="115886"/>
                  <a:pt x="10669727" y="123575"/>
                </a:cubicBezTo>
                <a:cubicBezTo>
                  <a:pt x="10675150" y="131265"/>
                  <a:pt x="10682618" y="135110"/>
                  <a:pt x="10692130" y="135110"/>
                </a:cubicBezTo>
                <a:cubicBezTo>
                  <a:pt x="10701642" y="135110"/>
                  <a:pt x="10709109" y="131265"/>
                  <a:pt x="10714532" y="123575"/>
                </a:cubicBezTo>
                <a:cubicBezTo>
                  <a:pt x="10719955" y="115886"/>
                  <a:pt x="10722667" y="104929"/>
                  <a:pt x="10722667" y="90705"/>
                </a:cubicBezTo>
                <a:cubicBezTo>
                  <a:pt x="10722667" y="76392"/>
                  <a:pt x="10719955" y="65502"/>
                  <a:pt x="10714532" y="58034"/>
                </a:cubicBezTo>
                <a:cubicBezTo>
                  <a:pt x="10709109" y="50566"/>
                  <a:pt x="10701642" y="46833"/>
                  <a:pt x="10692130" y="46833"/>
                </a:cubicBezTo>
                <a:close/>
                <a:moveTo>
                  <a:pt x="10454005" y="46833"/>
                </a:moveTo>
                <a:cubicBezTo>
                  <a:pt x="10444493" y="46833"/>
                  <a:pt x="10437025" y="50566"/>
                  <a:pt x="10431602" y="58034"/>
                </a:cubicBezTo>
                <a:cubicBezTo>
                  <a:pt x="10426179" y="65502"/>
                  <a:pt x="10423467" y="76392"/>
                  <a:pt x="10423467" y="90705"/>
                </a:cubicBezTo>
                <a:cubicBezTo>
                  <a:pt x="10423467" y="104929"/>
                  <a:pt x="10426179" y="115886"/>
                  <a:pt x="10431602" y="123575"/>
                </a:cubicBezTo>
                <a:cubicBezTo>
                  <a:pt x="10437025" y="131265"/>
                  <a:pt x="10444493" y="135110"/>
                  <a:pt x="10454005" y="135110"/>
                </a:cubicBezTo>
                <a:cubicBezTo>
                  <a:pt x="10463517" y="135110"/>
                  <a:pt x="10470984" y="131265"/>
                  <a:pt x="10476407" y="123575"/>
                </a:cubicBezTo>
                <a:cubicBezTo>
                  <a:pt x="10481830" y="115886"/>
                  <a:pt x="10484542" y="104929"/>
                  <a:pt x="10484542" y="90705"/>
                </a:cubicBezTo>
                <a:cubicBezTo>
                  <a:pt x="10484542" y="76392"/>
                  <a:pt x="10481830" y="65502"/>
                  <a:pt x="10476407" y="58034"/>
                </a:cubicBezTo>
                <a:cubicBezTo>
                  <a:pt x="10470984" y="50566"/>
                  <a:pt x="10463517" y="46833"/>
                  <a:pt x="10454005" y="46833"/>
                </a:cubicBezTo>
                <a:close/>
                <a:moveTo>
                  <a:pt x="10139681" y="46833"/>
                </a:moveTo>
                <a:cubicBezTo>
                  <a:pt x="10130169" y="46833"/>
                  <a:pt x="10122701" y="50566"/>
                  <a:pt x="10117279" y="58034"/>
                </a:cubicBezTo>
                <a:cubicBezTo>
                  <a:pt x="10111855" y="65502"/>
                  <a:pt x="10109145" y="76392"/>
                  <a:pt x="10109145" y="90705"/>
                </a:cubicBezTo>
                <a:cubicBezTo>
                  <a:pt x="10109145" y="104929"/>
                  <a:pt x="10111855" y="115886"/>
                  <a:pt x="10117279" y="123575"/>
                </a:cubicBezTo>
                <a:cubicBezTo>
                  <a:pt x="10122701" y="131265"/>
                  <a:pt x="10130169" y="135110"/>
                  <a:pt x="10139681" y="135110"/>
                </a:cubicBezTo>
                <a:cubicBezTo>
                  <a:pt x="10149194" y="135110"/>
                  <a:pt x="10156661" y="131265"/>
                  <a:pt x="10162085" y="123575"/>
                </a:cubicBezTo>
                <a:cubicBezTo>
                  <a:pt x="10167506" y="115886"/>
                  <a:pt x="10170219" y="104929"/>
                  <a:pt x="10170219" y="90705"/>
                </a:cubicBezTo>
                <a:cubicBezTo>
                  <a:pt x="10170219" y="76392"/>
                  <a:pt x="10167506" y="65502"/>
                  <a:pt x="10162085" y="58034"/>
                </a:cubicBezTo>
                <a:cubicBezTo>
                  <a:pt x="10156661" y="50566"/>
                  <a:pt x="10149194" y="46833"/>
                  <a:pt x="10139681" y="46833"/>
                </a:cubicBezTo>
                <a:close/>
                <a:moveTo>
                  <a:pt x="10053956" y="46833"/>
                </a:moveTo>
                <a:cubicBezTo>
                  <a:pt x="10044444" y="46833"/>
                  <a:pt x="10036976" y="50566"/>
                  <a:pt x="10031554" y="58034"/>
                </a:cubicBezTo>
                <a:cubicBezTo>
                  <a:pt x="10026130" y="65502"/>
                  <a:pt x="10023420" y="76392"/>
                  <a:pt x="10023420" y="90705"/>
                </a:cubicBezTo>
                <a:cubicBezTo>
                  <a:pt x="10023420" y="104929"/>
                  <a:pt x="10026130" y="115886"/>
                  <a:pt x="10031554" y="123575"/>
                </a:cubicBezTo>
                <a:cubicBezTo>
                  <a:pt x="10036976" y="131265"/>
                  <a:pt x="10044444" y="135110"/>
                  <a:pt x="10053956" y="135110"/>
                </a:cubicBezTo>
                <a:cubicBezTo>
                  <a:pt x="10063469" y="135110"/>
                  <a:pt x="10070936" y="131265"/>
                  <a:pt x="10076360" y="123575"/>
                </a:cubicBezTo>
                <a:cubicBezTo>
                  <a:pt x="10081781" y="115886"/>
                  <a:pt x="10084494" y="104929"/>
                  <a:pt x="10084494" y="90705"/>
                </a:cubicBezTo>
                <a:cubicBezTo>
                  <a:pt x="10084494" y="76392"/>
                  <a:pt x="10081781" y="65502"/>
                  <a:pt x="10076360" y="58034"/>
                </a:cubicBezTo>
                <a:cubicBezTo>
                  <a:pt x="10070936" y="50566"/>
                  <a:pt x="10063469" y="46833"/>
                  <a:pt x="10053956" y="46833"/>
                </a:cubicBezTo>
                <a:close/>
                <a:moveTo>
                  <a:pt x="9968231" y="46833"/>
                </a:moveTo>
                <a:cubicBezTo>
                  <a:pt x="9958719" y="46833"/>
                  <a:pt x="9951251" y="50566"/>
                  <a:pt x="9945828" y="58034"/>
                </a:cubicBezTo>
                <a:cubicBezTo>
                  <a:pt x="9940405" y="65502"/>
                  <a:pt x="9937694" y="76392"/>
                  <a:pt x="9937694" y="90705"/>
                </a:cubicBezTo>
                <a:cubicBezTo>
                  <a:pt x="9937694" y="104929"/>
                  <a:pt x="9940405" y="115886"/>
                  <a:pt x="9945828" y="123575"/>
                </a:cubicBezTo>
                <a:cubicBezTo>
                  <a:pt x="9951251" y="131265"/>
                  <a:pt x="9958719" y="135110"/>
                  <a:pt x="9968231" y="135110"/>
                </a:cubicBezTo>
                <a:cubicBezTo>
                  <a:pt x="9977742" y="135110"/>
                  <a:pt x="9985211" y="131265"/>
                  <a:pt x="9990633" y="123575"/>
                </a:cubicBezTo>
                <a:cubicBezTo>
                  <a:pt x="9996056" y="115886"/>
                  <a:pt x="9998768" y="104929"/>
                  <a:pt x="9998768" y="90705"/>
                </a:cubicBezTo>
                <a:cubicBezTo>
                  <a:pt x="9998768" y="76392"/>
                  <a:pt x="9996056" y="65502"/>
                  <a:pt x="9990633" y="58034"/>
                </a:cubicBezTo>
                <a:cubicBezTo>
                  <a:pt x="9985211" y="50566"/>
                  <a:pt x="9977742" y="46833"/>
                  <a:pt x="9968231" y="46833"/>
                </a:cubicBezTo>
                <a:close/>
                <a:moveTo>
                  <a:pt x="9730106" y="46833"/>
                </a:moveTo>
                <a:cubicBezTo>
                  <a:pt x="9720594" y="46833"/>
                  <a:pt x="9713125" y="50566"/>
                  <a:pt x="9707703" y="58034"/>
                </a:cubicBezTo>
                <a:cubicBezTo>
                  <a:pt x="9702280" y="65502"/>
                  <a:pt x="9699569" y="76392"/>
                  <a:pt x="9699569" y="90705"/>
                </a:cubicBezTo>
                <a:cubicBezTo>
                  <a:pt x="9699569" y="104929"/>
                  <a:pt x="9702280" y="115886"/>
                  <a:pt x="9707703" y="123575"/>
                </a:cubicBezTo>
                <a:cubicBezTo>
                  <a:pt x="9713125" y="131265"/>
                  <a:pt x="9720594" y="135110"/>
                  <a:pt x="9730106" y="135110"/>
                </a:cubicBezTo>
                <a:cubicBezTo>
                  <a:pt x="9739617" y="135110"/>
                  <a:pt x="9747085" y="131265"/>
                  <a:pt x="9752508" y="123575"/>
                </a:cubicBezTo>
                <a:cubicBezTo>
                  <a:pt x="9757931" y="115886"/>
                  <a:pt x="9760643" y="104929"/>
                  <a:pt x="9760643" y="90705"/>
                </a:cubicBezTo>
                <a:cubicBezTo>
                  <a:pt x="9760643" y="76392"/>
                  <a:pt x="9757931" y="65502"/>
                  <a:pt x="9752508" y="58034"/>
                </a:cubicBezTo>
                <a:cubicBezTo>
                  <a:pt x="9747085" y="50566"/>
                  <a:pt x="9739617" y="46833"/>
                  <a:pt x="9730106" y="46833"/>
                </a:cubicBezTo>
                <a:close/>
                <a:moveTo>
                  <a:pt x="9577706" y="46833"/>
                </a:moveTo>
                <a:cubicBezTo>
                  <a:pt x="9568193" y="46833"/>
                  <a:pt x="9560725" y="50566"/>
                  <a:pt x="9555303" y="58034"/>
                </a:cubicBezTo>
                <a:cubicBezTo>
                  <a:pt x="9549879" y="65502"/>
                  <a:pt x="9547169" y="76392"/>
                  <a:pt x="9547169" y="90705"/>
                </a:cubicBezTo>
                <a:cubicBezTo>
                  <a:pt x="9547169" y="104929"/>
                  <a:pt x="9549879" y="115886"/>
                  <a:pt x="9555303" y="123575"/>
                </a:cubicBezTo>
                <a:cubicBezTo>
                  <a:pt x="9560725" y="131265"/>
                  <a:pt x="9568193" y="135110"/>
                  <a:pt x="9577706" y="135110"/>
                </a:cubicBezTo>
                <a:cubicBezTo>
                  <a:pt x="9587217" y="135110"/>
                  <a:pt x="9594685" y="131265"/>
                  <a:pt x="9600108" y="123575"/>
                </a:cubicBezTo>
                <a:cubicBezTo>
                  <a:pt x="9605531" y="115886"/>
                  <a:pt x="9608243" y="104929"/>
                  <a:pt x="9608243" y="90705"/>
                </a:cubicBezTo>
                <a:cubicBezTo>
                  <a:pt x="9608243" y="76392"/>
                  <a:pt x="9605531" y="65502"/>
                  <a:pt x="9600108" y="58034"/>
                </a:cubicBezTo>
                <a:cubicBezTo>
                  <a:pt x="9594685" y="50566"/>
                  <a:pt x="9587217" y="46833"/>
                  <a:pt x="9577706" y="46833"/>
                </a:cubicBezTo>
                <a:close/>
                <a:moveTo>
                  <a:pt x="9415780" y="46833"/>
                </a:moveTo>
                <a:cubicBezTo>
                  <a:pt x="9406267" y="46833"/>
                  <a:pt x="9398800" y="50566"/>
                  <a:pt x="9393377" y="58034"/>
                </a:cubicBezTo>
                <a:cubicBezTo>
                  <a:pt x="9387954" y="65502"/>
                  <a:pt x="9385242" y="76392"/>
                  <a:pt x="9385243" y="90705"/>
                </a:cubicBezTo>
                <a:cubicBezTo>
                  <a:pt x="9385242" y="104929"/>
                  <a:pt x="9387954" y="115886"/>
                  <a:pt x="9393377" y="123575"/>
                </a:cubicBezTo>
                <a:cubicBezTo>
                  <a:pt x="9398800" y="131265"/>
                  <a:pt x="9406267" y="135110"/>
                  <a:pt x="9415780" y="135110"/>
                </a:cubicBezTo>
                <a:cubicBezTo>
                  <a:pt x="9425292" y="135110"/>
                  <a:pt x="9432759" y="131265"/>
                  <a:pt x="9438183" y="123575"/>
                </a:cubicBezTo>
                <a:cubicBezTo>
                  <a:pt x="9443606" y="115886"/>
                  <a:pt x="9446317" y="104929"/>
                  <a:pt x="9446317" y="90705"/>
                </a:cubicBezTo>
                <a:cubicBezTo>
                  <a:pt x="9446317" y="76392"/>
                  <a:pt x="9443606" y="65502"/>
                  <a:pt x="9438183" y="58034"/>
                </a:cubicBezTo>
                <a:cubicBezTo>
                  <a:pt x="9432759" y="50566"/>
                  <a:pt x="9425292" y="46833"/>
                  <a:pt x="9415780" y="46833"/>
                </a:cubicBezTo>
                <a:close/>
                <a:moveTo>
                  <a:pt x="9339580" y="46833"/>
                </a:moveTo>
                <a:cubicBezTo>
                  <a:pt x="9330067" y="46833"/>
                  <a:pt x="9322600" y="50566"/>
                  <a:pt x="9317177" y="58034"/>
                </a:cubicBezTo>
                <a:cubicBezTo>
                  <a:pt x="9311753" y="65502"/>
                  <a:pt x="9309043" y="76392"/>
                  <a:pt x="9309043" y="90705"/>
                </a:cubicBezTo>
                <a:cubicBezTo>
                  <a:pt x="9309043" y="104929"/>
                  <a:pt x="9311753" y="115886"/>
                  <a:pt x="9317177" y="123575"/>
                </a:cubicBezTo>
                <a:cubicBezTo>
                  <a:pt x="9322600" y="131265"/>
                  <a:pt x="9330067" y="135110"/>
                  <a:pt x="9339580" y="135110"/>
                </a:cubicBezTo>
                <a:cubicBezTo>
                  <a:pt x="9349092" y="135110"/>
                  <a:pt x="9356559" y="131265"/>
                  <a:pt x="9361983" y="123575"/>
                </a:cubicBezTo>
                <a:cubicBezTo>
                  <a:pt x="9367405" y="115886"/>
                  <a:pt x="9370117" y="104929"/>
                  <a:pt x="9370117" y="90705"/>
                </a:cubicBezTo>
                <a:cubicBezTo>
                  <a:pt x="9370117" y="76392"/>
                  <a:pt x="9367405" y="65502"/>
                  <a:pt x="9361983" y="58034"/>
                </a:cubicBezTo>
                <a:cubicBezTo>
                  <a:pt x="9356559" y="50566"/>
                  <a:pt x="9349092" y="46833"/>
                  <a:pt x="9339580" y="46833"/>
                </a:cubicBezTo>
                <a:close/>
                <a:moveTo>
                  <a:pt x="9015730" y="46833"/>
                </a:moveTo>
                <a:cubicBezTo>
                  <a:pt x="9006217" y="46833"/>
                  <a:pt x="8998750" y="50566"/>
                  <a:pt x="8993327" y="58034"/>
                </a:cubicBezTo>
                <a:cubicBezTo>
                  <a:pt x="8987904" y="65502"/>
                  <a:pt x="8985192" y="76392"/>
                  <a:pt x="8985193" y="90705"/>
                </a:cubicBezTo>
                <a:cubicBezTo>
                  <a:pt x="8985192" y="104929"/>
                  <a:pt x="8987904" y="115886"/>
                  <a:pt x="8993327" y="123575"/>
                </a:cubicBezTo>
                <a:cubicBezTo>
                  <a:pt x="8998750" y="131265"/>
                  <a:pt x="9006217" y="135110"/>
                  <a:pt x="9015730" y="135110"/>
                </a:cubicBezTo>
                <a:cubicBezTo>
                  <a:pt x="9025242" y="135110"/>
                  <a:pt x="9032709" y="131265"/>
                  <a:pt x="9038133" y="123575"/>
                </a:cubicBezTo>
                <a:cubicBezTo>
                  <a:pt x="9043556" y="115886"/>
                  <a:pt x="9046267" y="104929"/>
                  <a:pt x="9046267" y="90705"/>
                </a:cubicBezTo>
                <a:cubicBezTo>
                  <a:pt x="9046267" y="76392"/>
                  <a:pt x="9043556" y="65502"/>
                  <a:pt x="9038133" y="58034"/>
                </a:cubicBezTo>
                <a:cubicBezTo>
                  <a:pt x="9032709" y="50566"/>
                  <a:pt x="9025242" y="46833"/>
                  <a:pt x="9015730" y="46833"/>
                </a:cubicBezTo>
                <a:close/>
                <a:moveTo>
                  <a:pt x="8539480" y="46833"/>
                </a:moveTo>
                <a:cubicBezTo>
                  <a:pt x="8529967" y="46833"/>
                  <a:pt x="8522500" y="50566"/>
                  <a:pt x="8517077" y="58034"/>
                </a:cubicBezTo>
                <a:cubicBezTo>
                  <a:pt x="8511653" y="65502"/>
                  <a:pt x="8508942" y="76392"/>
                  <a:pt x="8508943" y="90705"/>
                </a:cubicBezTo>
                <a:cubicBezTo>
                  <a:pt x="8508942" y="104929"/>
                  <a:pt x="8511653" y="115886"/>
                  <a:pt x="8517077" y="123575"/>
                </a:cubicBezTo>
                <a:cubicBezTo>
                  <a:pt x="8522500" y="131265"/>
                  <a:pt x="8529967" y="135110"/>
                  <a:pt x="8539480" y="135110"/>
                </a:cubicBezTo>
                <a:cubicBezTo>
                  <a:pt x="8548992" y="135110"/>
                  <a:pt x="8556459" y="131265"/>
                  <a:pt x="8561883" y="123575"/>
                </a:cubicBezTo>
                <a:cubicBezTo>
                  <a:pt x="8567305" y="115886"/>
                  <a:pt x="8570017" y="104929"/>
                  <a:pt x="8570017" y="90705"/>
                </a:cubicBezTo>
                <a:cubicBezTo>
                  <a:pt x="8570017" y="76392"/>
                  <a:pt x="8567305" y="65502"/>
                  <a:pt x="8561883" y="58034"/>
                </a:cubicBezTo>
                <a:cubicBezTo>
                  <a:pt x="8556459" y="50566"/>
                  <a:pt x="8548992" y="46833"/>
                  <a:pt x="8539480" y="46833"/>
                </a:cubicBezTo>
                <a:close/>
                <a:moveTo>
                  <a:pt x="8301355" y="46833"/>
                </a:moveTo>
                <a:cubicBezTo>
                  <a:pt x="8291843" y="46833"/>
                  <a:pt x="8284376" y="50566"/>
                  <a:pt x="8278953" y="58034"/>
                </a:cubicBezTo>
                <a:cubicBezTo>
                  <a:pt x="8273529" y="65502"/>
                  <a:pt x="8270818" y="76392"/>
                  <a:pt x="8270818" y="90705"/>
                </a:cubicBezTo>
                <a:cubicBezTo>
                  <a:pt x="8270818" y="104929"/>
                  <a:pt x="8273529" y="115886"/>
                  <a:pt x="8278953" y="123575"/>
                </a:cubicBezTo>
                <a:cubicBezTo>
                  <a:pt x="8284376" y="131265"/>
                  <a:pt x="8291843" y="135110"/>
                  <a:pt x="8301355" y="135110"/>
                </a:cubicBezTo>
                <a:cubicBezTo>
                  <a:pt x="8310868" y="135110"/>
                  <a:pt x="8318335" y="131265"/>
                  <a:pt x="8323758" y="123575"/>
                </a:cubicBezTo>
                <a:cubicBezTo>
                  <a:pt x="8329181" y="115886"/>
                  <a:pt x="8331892" y="104929"/>
                  <a:pt x="8331892" y="90705"/>
                </a:cubicBezTo>
                <a:cubicBezTo>
                  <a:pt x="8331892" y="76392"/>
                  <a:pt x="8329181" y="65502"/>
                  <a:pt x="8323758" y="58034"/>
                </a:cubicBezTo>
                <a:cubicBezTo>
                  <a:pt x="8318335" y="50566"/>
                  <a:pt x="8310868" y="46833"/>
                  <a:pt x="8301355" y="46833"/>
                </a:cubicBezTo>
                <a:close/>
                <a:moveTo>
                  <a:pt x="8148955" y="46833"/>
                </a:moveTo>
                <a:cubicBezTo>
                  <a:pt x="8139443" y="46833"/>
                  <a:pt x="8131975" y="50566"/>
                  <a:pt x="8126552" y="58034"/>
                </a:cubicBezTo>
                <a:cubicBezTo>
                  <a:pt x="8121129" y="65502"/>
                  <a:pt x="8118417" y="76392"/>
                  <a:pt x="8118418" y="90705"/>
                </a:cubicBezTo>
                <a:cubicBezTo>
                  <a:pt x="8118417" y="104929"/>
                  <a:pt x="8121129" y="115886"/>
                  <a:pt x="8126552" y="123575"/>
                </a:cubicBezTo>
                <a:cubicBezTo>
                  <a:pt x="8131975" y="131265"/>
                  <a:pt x="8139443" y="135110"/>
                  <a:pt x="8148955" y="135110"/>
                </a:cubicBezTo>
                <a:cubicBezTo>
                  <a:pt x="8158467" y="135110"/>
                  <a:pt x="8165935" y="131265"/>
                  <a:pt x="8171358" y="123575"/>
                </a:cubicBezTo>
                <a:cubicBezTo>
                  <a:pt x="8176781" y="115886"/>
                  <a:pt x="8179492" y="104929"/>
                  <a:pt x="8179492" y="90705"/>
                </a:cubicBezTo>
                <a:cubicBezTo>
                  <a:pt x="8179492" y="76392"/>
                  <a:pt x="8176781" y="65502"/>
                  <a:pt x="8171358" y="58034"/>
                </a:cubicBezTo>
                <a:cubicBezTo>
                  <a:pt x="8165935" y="50566"/>
                  <a:pt x="8158467" y="46833"/>
                  <a:pt x="8148955" y="46833"/>
                </a:cubicBezTo>
                <a:close/>
                <a:moveTo>
                  <a:pt x="7910830" y="46833"/>
                </a:moveTo>
                <a:cubicBezTo>
                  <a:pt x="7901317" y="46833"/>
                  <a:pt x="7893849" y="50566"/>
                  <a:pt x="7888427" y="58034"/>
                </a:cubicBezTo>
                <a:cubicBezTo>
                  <a:pt x="7883004" y="65502"/>
                  <a:pt x="7880292" y="76392"/>
                  <a:pt x="7880293" y="90705"/>
                </a:cubicBezTo>
                <a:cubicBezTo>
                  <a:pt x="7880292" y="104929"/>
                  <a:pt x="7883004" y="115886"/>
                  <a:pt x="7888427" y="123575"/>
                </a:cubicBezTo>
                <a:cubicBezTo>
                  <a:pt x="7893849" y="131265"/>
                  <a:pt x="7901317" y="135110"/>
                  <a:pt x="7910830" y="135110"/>
                </a:cubicBezTo>
                <a:cubicBezTo>
                  <a:pt x="7920341" y="135110"/>
                  <a:pt x="7927809" y="131265"/>
                  <a:pt x="7933233" y="123575"/>
                </a:cubicBezTo>
                <a:cubicBezTo>
                  <a:pt x="7938655" y="115886"/>
                  <a:pt x="7941367" y="104929"/>
                  <a:pt x="7941367" y="90705"/>
                </a:cubicBezTo>
                <a:cubicBezTo>
                  <a:pt x="7941367" y="76392"/>
                  <a:pt x="7938655" y="65502"/>
                  <a:pt x="7933233" y="58034"/>
                </a:cubicBezTo>
                <a:cubicBezTo>
                  <a:pt x="7927809" y="50566"/>
                  <a:pt x="7920341" y="46833"/>
                  <a:pt x="7910830" y="46833"/>
                </a:cubicBezTo>
                <a:close/>
                <a:moveTo>
                  <a:pt x="7825105" y="46833"/>
                </a:moveTo>
                <a:cubicBezTo>
                  <a:pt x="7815593" y="46833"/>
                  <a:pt x="7808126" y="50566"/>
                  <a:pt x="7802702" y="58034"/>
                </a:cubicBezTo>
                <a:cubicBezTo>
                  <a:pt x="7797279" y="65502"/>
                  <a:pt x="7794567" y="76392"/>
                  <a:pt x="7794568" y="90705"/>
                </a:cubicBezTo>
                <a:cubicBezTo>
                  <a:pt x="7794567" y="104929"/>
                  <a:pt x="7797279" y="115886"/>
                  <a:pt x="7802702" y="123575"/>
                </a:cubicBezTo>
                <a:cubicBezTo>
                  <a:pt x="7808126" y="131265"/>
                  <a:pt x="7815593" y="135110"/>
                  <a:pt x="7825105" y="135110"/>
                </a:cubicBezTo>
                <a:cubicBezTo>
                  <a:pt x="7834617" y="135110"/>
                  <a:pt x="7842085" y="131265"/>
                  <a:pt x="7847508" y="123575"/>
                </a:cubicBezTo>
                <a:cubicBezTo>
                  <a:pt x="7852931" y="115886"/>
                  <a:pt x="7855642" y="104929"/>
                  <a:pt x="7855642" y="90705"/>
                </a:cubicBezTo>
                <a:cubicBezTo>
                  <a:pt x="7855642" y="76392"/>
                  <a:pt x="7852931" y="65502"/>
                  <a:pt x="7847508" y="58034"/>
                </a:cubicBezTo>
                <a:cubicBezTo>
                  <a:pt x="7842085" y="50566"/>
                  <a:pt x="7834617" y="46833"/>
                  <a:pt x="7825105" y="46833"/>
                </a:cubicBezTo>
                <a:close/>
                <a:moveTo>
                  <a:pt x="7586980" y="46833"/>
                </a:moveTo>
                <a:cubicBezTo>
                  <a:pt x="7577468" y="46833"/>
                  <a:pt x="7570000" y="50566"/>
                  <a:pt x="7564577" y="58034"/>
                </a:cubicBezTo>
                <a:cubicBezTo>
                  <a:pt x="7559154" y="65502"/>
                  <a:pt x="7556442" y="76392"/>
                  <a:pt x="7556443" y="90705"/>
                </a:cubicBezTo>
                <a:cubicBezTo>
                  <a:pt x="7556442" y="104929"/>
                  <a:pt x="7559154" y="115886"/>
                  <a:pt x="7564577" y="123575"/>
                </a:cubicBezTo>
                <a:cubicBezTo>
                  <a:pt x="7570000" y="131265"/>
                  <a:pt x="7577468" y="135110"/>
                  <a:pt x="7586980" y="135110"/>
                </a:cubicBezTo>
                <a:cubicBezTo>
                  <a:pt x="7596491" y="135110"/>
                  <a:pt x="7603959" y="131265"/>
                  <a:pt x="7609383" y="123575"/>
                </a:cubicBezTo>
                <a:cubicBezTo>
                  <a:pt x="7614805" y="115886"/>
                  <a:pt x="7617517" y="104929"/>
                  <a:pt x="7617517" y="90705"/>
                </a:cubicBezTo>
                <a:cubicBezTo>
                  <a:pt x="7617517" y="76392"/>
                  <a:pt x="7614805" y="65502"/>
                  <a:pt x="7609383" y="58034"/>
                </a:cubicBezTo>
                <a:cubicBezTo>
                  <a:pt x="7603959" y="50566"/>
                  <a:pt x="7596491" y="46833"/>
                  <a:pt x="7586980" y="46833"/>
                </a:cubicBezTo>
                <a:close/>
                <a:moveTo>
                  <a:pt x="7272655" y="46833"/>
                </a:moveTo>
                <a:cubicBezTo>
                  <a:pt x="7263143" y="46833"/>
                  <a:pt x="7255675" y="50566"/>
                  <a:pt x="7250252" y="58034"/>
                </a:cubicBezTo>
                <a:cubicBezTo>
                  <a:pt x="7244829" y="65502"/>
                  <a:pt x="7242117" y="76392"/>
                  <a:pt x="7242118" y="90705"/>
                </a:cubicBezTo>
                <a:cubicBezTo>
                  <a:pt x="7242117" y="104929"/>
                  <a:pt x="7244829" y="115886"/>
                  <a:pt x="7250252" y="123575"/>
                </a:cubicBezTo>
                <a:cubicBezTo>
                  <a:pt x="7255675" y="131265"/>
                  <a:pt x="7263143" y="135110"/>
                  <a:pt x="7272655" y="135110"/>
                </a:cubicBezTo>
                <a:cubicBezTo>
                  <a:pt x="7282167" y="135110"/>
                  <a:pt x="7289635" y="131265"/>
                  <a:pt x="7295058" y="123575"/>
                </a:cubicBezTo>
                <a:cubicBezTo>
                  <a:pt x="7300480" y="115886"/>
                  <a:pt x="7303192" y="104929"/>
                  <a:pt x="7303192" y="90705"/>
                </a:cubicBezTo>
                <a:cubicBezTo>
                  <a:pt x="7303192" y="76392"/>
                  <a:pt x="7300480" y="65502"/>
                  <a:pt x="7295058" y="58034"/>
                </a:cubicBezTo>
                <a:cubicBezTo>
                  <a:pt x="7289635" y="50566"/>
                  <a:pt x="7282167" y="46833"/>
                  <a:pt x="7272655" y="46833"/>
                </a:cubicBezTo>
                <a:close/>
                <a:moveTo>
                  <a:pt x="7110730" y="46833"/>
                </a:moveTo>
                <a:cubicBezTo>
                  <a:pt x="7101217" y="46833"/>
                  <a:pt x="7093749" y="50566"/>
                  <a:pt x="7088327" y="58034"/>
                </a:cubicBezTo>
                <a:cubicBezTo>
                  <a:pt x="7082904" y="65502"/>
                  <a:pt x="7080192" y="76392"/>
                  <a:pt x="7080193" y="90705"/>
                </a:cubicBezTo>
                <a:cubicBezTo>
                  <a:pt x="7080192" y="104929"/>
                  <a:pt x="7082904" y="115886"/>
                  <a:pt x="7088327" y="123575"/>
                </a:cubicBezTo>
                <a:cubicBezTo>
                  <a:pt x="7093749" y="131265"/>
                  <a:pt x="7101217" y="135110"/>
                  <a:pt x="7110730" y="135110"/>
                </a:cubicBezTo>
                <a:cubicBezTo>
                  <a:pt x="7120241" y="135110"/>
                  <a:pt x="7127709" y="131265"/>
                  <a:pt x="7133133" y="123575"/>
                </a:cubicBezTo>
                <a:cubicBezTo>
                  <a:pt x="7138555" y="115886"/>
                  <a:pt x="7141267" y="104929"/>
                  <a:pt x="7141267" y="90705"/>
                </a:cubicBezTo>
                <a:cubicBezTo>
                  <a:pt x="7141267" y="76392"/>
                  <a:pt x="7138555" y="65502"/>
                  <a:pt x="7133133" y="58034"/>
                </a:cubicBezTo>
                <a:cubicBezTo>
                  <a:pt x="7127709" y="50566"/>
                  <a:pt x="7120241" y="46833"/>
                  <a:pt x="7110730" y="46833"/>
                </a:cubicBezTo>
                <a:close/>
                <a:moveTo>
                  <a:pt x="6872605" y="46833"/>
                </a:moveTo>
                <a:cubicBezTo>
                  <a:pt x="6863093" y="46833"/>
                  <a:pt x="6855625" y="50566"/>
                  <a:pt x="6850202" y="58034"/>
                </a:cubicBezTo>
                <a:cubicBezTo>
                  <a:pt x="6844779" y="65502"/>
                  <a:pt x="6842067" y="76392"/>
                  <a:pt x="6842068" y="90705"/>
                </a:cubicBezTo>
                <a:cubicBezTo>
                  <a:pt x="6842067" y="104929"/>
                  <a:pt x="6844779" y="115886"/>
                  <a:pt x="6850202" y="123575"/>
                </a:cubicBezTo>
                <a:cubicBezTo>
                  <a:pt x="6855625" y="131265"/>
                  <a:pt x="6863093" y="135110"/>
                  <a:pt x="6872605" y="135110"/>
                </a:cubicBezTo>
                <a:cubicBezTo>
                  <a:pt x="6882117" y="135110"/>
                  <a:pt x="6889585" y="131265"/>
                  <a:pt x="6895008" y="123575"/>
                </a:cubicBezTo>
                <a:cubicBezTo>
                  <a:pt x="6900430" y="115886"/>
                  <a:pt x="6903142" y="104929"/>
                  <a:pt x="6903142" y="90705"/>
                </a:cubicBezTo>
                <a:cubicBezTo>
                  <a:pt x="6903142" y="76392"/>
                  <a:pt x="6900430" y="65502"/>
                  <a:pt x="6895008" y="58034"/>
                </a:cubicBezTo>
                <a:cubicBezTo>
                  <a:pt x="6889585" y="50566"/>
                  <a:pt x="6882117" y="46833"/>
                  <a:pt x="6872605" y="46833"/>
                </a:cubicBezTo>
                <a:close/>
                <a:moveTo>
                  <a:pt x="6720205" y="46833"/>
                </a:moveTo>
                <a:cubicBezTo>
                  <a:pt x="6710693" y="46833"/>
                  <a:pt x="6703225" y="50566"/>
                  <a:pt x="6697802" y="58034"/>
                </a:cubicBezTo>
                <a:cubicBezTo>
                  <a:pt x="6692379" y="65502"/>
                  <a:pt x="6689667" y="76392"/>
                  <a:pt x="6689667" y="90705"/>
                </a:cubicBezTo>
                <a:cubicBezTo>
                  <a:pt x="6689667" y="104929"/>
                  <a:pt x="6692379" y="115886"/>
                  <a:pt x="6697802" y="123575"/>
                </a:cubicBezTo>
                <a:cubicBezTo>
                  <a:pt x="6703225" y="131265"/>
                  <a:pt x="6710693" y="135110"/>
                  <a:pt x="6720205" y="135110"/>
                </a:cubicBezTo>
                <a:cubicBezTo>
                  <a:pt x="6729716" y="135110"/>
                  <a:pt x="6737184" y="131265"/>
                  <a:pt x="6742608" y="123575"/>
                </a:cubicBezTo>
                <a:cubicBezTo>
                  <a:pt x="6748030" y="115886"/>
                  <a:pt x="6750742" y="104929"/>
                  <a:pt x="6750742" y="90705"/>
                </a:cubicBezTo>
                <a:cubicBezTo>
                  <a:pt x="6750742" y="76392"/>
                  <a:pt x="6748030" y="65502"/>
                  <a:pt x="6742608" y="58034"/>
                </a:cubicBezTo>
                <a:cubicBezTo>
                  <a:pt x="6737184" y="50566"/>
                  <a:pt x="6729716" y="46833"/>
                  <a:pt x="6720205" y="46833"/>
                </a:cubicBezTo>
                <a:close/>
                <a:moveTo>
                  <a:pt x="6558280" y="46833"/>
                </a:moveTo>
                <a:cubicBezTo>
                  <a:pt x="6548767" y="46833"/>
                  <a:pt x="6541299" y="50566"/>
                  <a:pt x="6535877" y="58034"/>
                </a:cubicBezTo>
                <a:cubicBezTo>
                  <a:pt x="6530454" y="65502"/>
                  <a:pt x="6527743" y="76392"/>
                  <a:pt x="6527743" y="90705"/>
                </a:cubicBezTo>
                <a:cubicBezTo>
                  <a:pt x="6527743" y="104929"/>
                  <a:pt x="6530454" y="115886"/>
                  <a:pt x="6535877" y="123575"/>
                </a:cubicBezTo>
                <a:cubicBezTo>
                  <a:pt x="6541299" y="131265"/>
                  <a:pt x="6548767" y="135110"/>
                  <a:pt x="6558280" y="135110"/>
                </a:cubicBezTo>
                <a:cubicBezTo>
                  <a:pt x="6567792" y="135110"/>
                  <a:pt x="6575260" y="131265"/>
                  <a:pt x="6580683" y="123575"/>
                </a:cubicBezTo>
                <a:cubicBezTo>
                  <a:pt x="6586105" y="115886"/>
                  <a:pt x="6588817" y="104929"/>
                  <a:pt x="6588817" y="90705"/>
                </a:cubicBezTo>
                <a:cubicBezTo>
                  <a:pt x="6588817" y="76392"/>
                  <a:pt x="6586105" y="65502"/>
                  <a:pt x="6580683" y="58034"/>
                </a:cubicBezTo>
                <a:cubicBezTo>
                  <a:pt x="6575260" y="50566"/>
                  <a:pt x="6567792" y="46833"/>
                  <a:pt x="6558280" y="46833"/>
                </a:cubicBezTo>
                <a:close/>
                <a:moveTo>
                  <a:pt x="6482079" y="46833"/>
                </a:moveTo>
                <a:cubicBezTo>
                  <a:pt x="6472567" y="46833"/>
                  <a:pt x="6465099" y="50566"/>
                  <a:pt x="6459677" y="58034"/>
                </a:cubicBezTo>
                <a:cubicBezTo>
                  <a:pt x="6454254" y="65502"/>
                  <a:pt x="6451542" y="76392"/>
                  <a:pt x="6451542" y="90705"/>
                </a:cubicBezTo>
                <a:cubicBezTo>
                  <a:pt x="6451542" y="104929"/>
                  <a:pt x="6454254" y="115886"/>
                  <a:pt x="6459677" y="123575"/>
                </a:cubicBezTo>
                <a:cubicBezTo>
                  <a:pt x="6465099" y="131265"/>
                  <a:pt x="6472567" y="135110"/>
                  <a:pt x="6482079" y="135110"/>
                </a:cubicBezTo>
                <a:cubicBezTo>
                  <a:pt x="6491591" y="135110"/>
                  <a:pt x="6499059" y="131265"/>
                  <a:pt x="6504483" y="123575"/>
                </a:cubicBezTo>
                <a:cubicBezTo>
                  <a:pt x="6509905" y="115886"/>
                  <a:pt x="6512617" y="104929"/>
                  <a:pt x="6512617" y="90705"/>
                </a:cubicBezTo>
                <a:cubicBezTo>
                  <a:pt x="6512617" y="76392"/>
                  <a:pt x="6509905" y="65502"/>
                  <a:pt x="6504483" y="58034"/>
                </a:cubicBezTo>
                <a:cubicBezTo>
                  <a:pt x="6499059" y="50566"/>
                  <a:pt x="6491591" y="46833"/>
                  <a:pt x="6482079" y="46833"/>
                </a:cubicBezTo>
                <a:close/>
                <a:moveTo>
                  <a:pt x="6158230" y="46833"/>
                </a:moveTo>
                <a:cubicBezTo>
                  <a:pt x="6148717" y="46833"/>
                  <a:pt x="6141249" y="50566"/>
                  <a:pt x="6135827" y="58034"/>
                </a:cubicBezTo>
                <a:cubicBezTo>
                  <a:pt x="6130404" y="65502"/>
                  <a:pt x="6127693" y="76392"/>
                  <a:pt x="6127693" y="90705"/>
                </a:cubicBezTo>
                <a:cubicBezTo>
                  <a:pt x="6127693" y="104929"/>
                  <a:pt x="6130404" y="115886"/>
                  <a:pt x="6135827" y="123575"/>
                </a:cubicBezTo>
                <a:cubicBezTo>
                  <a:pt x="6141249" y="131265"/>
                  <a:pt x="6148717" y="135110"/>
                  <a:pt x="6158230" y="135110"/>
                </a:cubicBezTo>
                <a:cubicBezTo>
                  <a:pt x="6167742" y="135110"/>
                  <a:pt x="6175210" y="131265"/>
                  <a:pt x="6180633" y="123575"/>
                </a:cubicBezTo>
                <a:cubicBezTo>
                  <a:pt x="6186055" y="115886"/>
                  <a:pt x="6188767" y="104929"/>
                  <a:pt x="6188767" y="90705"/>
                </a:cubicBezTo>
                <a:cubicBezTo>
                  <a:pt x="6188767" y="76392"/>
                  <a:pt x="6186055" y="65502"/>
                  <a:pt x="6180633" y="58034"/>
                </a:cubicBezTo>
                <a:cubicBezTo>
                  <a:pt x="6175210" y="50566"/>
                  <a:pt x="6167742" y="46833"/>
                  <a:pt x="6158230" y="46833"/>
                </a:cubicBezTo>
                <a:close/>
                <a:moveTo>
                  <a:pt x="5681979" y="46833"/>
                </a:moveTo>
                <a:cubicBezTo>
                  <a:pt x="5672467" y="46833"/>
                  <a:pt x="5664999" y="50566"/>
                  <a:pt x="5659577" y="58034"/>
                </a:cubicBezTo>
                <a:cubicBezTo>
                  <a:pt x="5654154" y="65502"/>
                  <a:pt x="5651442" y="76392"/>
                  <a:pt x="5651442" y="90705"/>
                </a:cubicBezTo>
                <a:cubicBezTo>
                  <a:pt x="5651442" y="104929"/>
                  <a:pt x="5654154" y="115886"/>
                  <a:pt x="5659577" y="123575"/>
                </a:cubicBezTo>
                <a:cubicBezTo>
                  <a:pt x="5664999" y="131265"/>
                  <a:pt x="5672467" y="135110"/>
                  <a:pt x="5681979" y="135110"/>
                </a:cubicBezTo>
                <a:cubicBezTo>
                  <a:pt x="5691492" y="135110"/>
                  <a:pt x="5698959" y="131265"/>
                  <a:pt x="5704383" y="123575"/>
                </a:cubicBezTo>
                <a:cubicBezTo>
                  <a:pt x="5709805" y="115886"/>
                  <a:pt x="5712517" y="104929"/>
                  <a:pt x="5712517" y="90705"/>
                </a:cubicBezTo>
                <a:cubicBezTo>
                  <a:pt x="5712517" y="76392"/>
                  <a:pt x="5709805" y="65502"/>
                  <a:pt x="5704383" y="58034"/>
                </a:cubicBezTo>
                <a:cubicBezTo>
                  <a:pt x="5698959" y="50566"/>
                  <a:pt x="5691492" y="46833"/>
                  <a:pt x="5681979" y="46833"/>
                </a:cubicBezTo>
                <a:close/>
                <a:moveTo>
                  <a:pt x="5443854" y="46833"/>
                </a:moveTo>
                <a:cubicBezTo>
                  <a:pt x="5434342" y="46833"/>
                  <a:pt x="5426874" y="50566"/>
                  <a:pt x="5421452" y="58034"/>
                </a:cubicBezTo>
                <a:cubicBezTo>
                  <a:pt x="5416029" y="65502"/>
                  <a:pt x="5413317" y="76392"/>
                  <a:pt x="5413317" y="90705"/>
                </a:cubicBezTo>
                <a:cubicBezTo>
                  <a:pt x="5413317" y="104929"/>
                  <a:pt x="5416029" y="115886"/>
                  <a:pt x="5421452" y="123575"/>
                </a:cubicBezTo>
                <a:cubicBezTo>
                  <a:pt x="5426874" y="131265"/>
                  <a:pt x="5434342" y="135110"/>
                  <a:pt x="5443854" y="135110"/>
                </a:cubicBezTo>
                <a:cubicBezTo>
                  <a:pt x="5453367" y="135110"/>
                  <a:pt x="5460834" y="131265"/>
                  <a:pt x="5466258" y="123575"/>
                </a:cubicBezTo>
                <a:cubicBezTo>
                  <a:pt x="5471680" y="115886"/>
                  <a:pt x="5474391" y="104929"/>
                  <a:pt x="5474391" y="90705"/>
                </a:cubicBezTo>
                <a:cubicBezTo>
                  <a:pt x="5474391" y="76392"/>
                  <a:pt x="5471680" y="65502"/>
                  <a:pt x="5466258" y="58034"/>
                </a:cubicBezTo>
                <a:cubicBezTo>
                  <a:pt x="5460834" y="50566"/>
                  <a:pt x="5453367" y="46833"/>
                  <a:pt x="5443854" y="46833"/>
                </a:cubicBezTo>
                <a:close/>
                <a:moveTo>
                  <a:pt x="5053330" y="46833"/>
                </a:moveTo>
                <a:cubicBezTo>
                  <a:pt x="5043816" y="46833"/>
                  <a:pt x="5036349" y="50566"/>
                  <a:pt x="5030926" y="58034"/>
                </a:cubicBezTo>
                <a:cubicBezTo>
                  <a:pt x="5025503" y="65502"/>
                  <a:pt x="5022792" y="76392"/>
                  <a:pt x="5022792" y="90705"/>
                </a:cubicBezTo>
                <a:cubicBezTo>
                  <a:pt x="5022792" y="104929"/>
                  <a:pt x="5025503" y="115886"/>
                  <a:pt x="5030926" y="123575"/>
                </a:cubicBezTo>
                <a:cubicBezTo>
                  <a:pt x="5036349" y="131265"/>
                  <a:pt x="5043816" y="135110"/>
                  <a:pt x="5053330" y="135110"/>
                </a:cubicBezTo>
                <a:cubicBezTo>
                  <a:pt x="5062841" y="135110"/>
                  <a:pt x="5070309" y="131265"/>
                  <a:pt x="5075732" y="123575"/>
                </a:cubicBezTo>
                <a:cubicBezTo>
                  <a:pt x="5081154" y="115886"/>
                  <a:pt x="5083866" y="104929"/>
                  <a:pt x="5083866" y="90705"/>
                </a:cubicBezTo>
                <a:cubicBezTo>
                  <a:pt x="5083866" y="76392"/>
                  <a:pt x="5081154" y="65502"/>
                  <a:pt x="5075732" y="58034"/>
                </a:cubicBezTo>
                <a:cubicBezTo>
                  <a:pt x="5070309" y="50566"/>
                  <a:pt x="5062841" y="46833"/>
                  <a:pt x="5053330" y="46833"/>
                </a:cubicBezTo>
                <a:close/>
                <a:moveTo>
                  <a:pt x="4729479" y="46833"/>
                </a:moveTo>
                <a:cubicBezTo>
                  <a:pt x="4719967" y="46833"/>
                  <a:pt x="4712499" y="50566"/>
                  <a:pt x="4707077" y="58034"/>
                </a:cubicBezTo>
                <a:cubicBezTo>
                  <a:pt x="4701654" y="65502"/>
                  <a:pt x="4698942" y="76392"/>
                  <a:pt x="4698942" y="90705"/>
                </a:cubicBezTo>
                <a:cubicBezTo>
                  <a:pt x="4698942" y="104929"/>
                  <a:pt x="4701654" y="115886"/>
                  <a:pt x="4707077" y="123575"/>
                </a:cubicBezTo>
                <a:cubicBezTo>
                  <a:pt x="4712499" y="131265"/>
                  <a:pt x="4719967" y="135110"/>
                  <a:pt x="4729479" y="135110"/>
                </a:cubicBezTo>
                <a:cubicBezTo>
                  <a:pt x="4738992" y="135110"/>
                  <a:pt x="4746459" y="131265"/>
                  <a:pt x="4751882" y="123575"/>
                </a:cubicBezTo>
                <a:cubicBezTo>
                  <a:pt x="4757305" y="115886"/>
                  <a:pt x="4760016" y="104929"/>
                  <a:pt x="4760016" y="90705"/>
                </a:cubicBezTo>
                <a:cubicBezTo>
                  <a:pt x="4760016" y="76392"/>
                  <a:pt x="4757305" y="65502"/>
                  <a:pt x="4751882" y="58034"/>
                </a:cubicBezTo>
                <a:cubicBezTo>
                  <a:pt x="4746459" y="50566"/>
                  <a:pt x="4738992" y="46833"/>
                  <a:pt x="4729479" y="46833"/>
                </a:cubicBezTo>
                <a:close/>
                <a:moveTo>
                  <a:pt x="4577080" y="46833"/>
                </a:moveTo>
                <a:cubicBezTo>
                  <a:pt x="4567567" y="46833"/>
                  <a:pt x="4560099" y="50566"/>
                  <a:pt x="4554677" y="58034"/>
                </a:cubicBezTo>
                <a:cubicBezTo>
                  <a:pt x="4549254" y="65502"/>
                  <a:pt x="4546543" y="76392"/>
                  <a:pt x="4546543" y="90705"/>
                </a:cubicBezTo>
                <a:cubicBezTo>
                  <a:pt x="4546543" y="104929"/>
                  <a:pt x="4549254" y="115886"/>
                  <a:pt x="4554677" y="123575"/>
                </a:cubicBezTo>
                <a:cubicBezTo>
                  <a:pt x="4560099" y="131265"/>
                  <a:pt x="4567567" y="135110"/>
                  <a:pt x="4577080" y="135110"/>
                </a:cubicBezTo>
                <a:cubicBezTo>
                  <a:pt x="4586592" y="135110"/>
                  <a:pt x="4594059" y="131265"/>
                  <a:pt x="4599482" y="123575"/>
                </a:cubicBezTo>
                <a:cubicBezTo>
                  <a:pt x="4604905" y="115886"/>
                  <a:pt x="4607617" y="104929"/>
                  <a:pt x="4607617" y="90705"/>
                </a:cubicBezTo>
                <a:cubicBezTo>
                  <a:pt x="4607617" y="76392"/>
                  <a:pt x="4604905" y="65502"/>
                  <a:pt x="4599482" y="58034"/>
                </a:cubicBezTo>
                <a:cubicBezTo>
                  <a:pt x="4594059" y="50566"/>
                  <a:pt x="4586592" y="46833"/>
                  <a:pt x="4577080" y="46833"/>
                </a:cubicBezTo>
                <a:close/>
                <a:moveTo>
                  <a:pt x="4491355" y="46833"/>
                </a:moveTo>
                <a:cubicBezTo>
                  <a:pt x="4481842" y="46833"/>
                  <a:pt x="4474374" y="50566"/>
                  <a:pt x="4468952" y="58034"/>
                </a:cubicBezTo>
                <a:cubicBezTo>
                  <a:pt x="4463528" y="65502"/>
                  <a:pt x="4460817" y="76392"/>
                  <a:pt x="4460817" y="90705"/>
                </a:cubicBezTo>
                <a:cubicBezTo>
                  <a:pt x="4460817" y="104929"/>
                  <a:pt x="4463528" y="115886"/>
                  <a:pt x="4468952" y="123575"/>
                </a:cubicBezTo>
                <a:cubicBezTo>
                  <a:pt x="4474374" y="131265"/>
                  <a:pt x="4481842" y="135110"/>
                  <a:pt x="4491355" y="135110"/>
                </a:cubicBezTo>
                <a:cubicBezTo>
                  <a:pt x="4500867" y="135110"/>
                  <a:pt x="4508334" y="131265"/>
                  <a:pt x="4513757" y="123575"/>
                </a:cubicBezTo>
                <a:cubicBezTo>
                  <a:pt x="4519180" y="115886"/>
                  <a:pt x="4521892" y="104929"/>
                  <a:pt x="4521892" y="90705"/>
                </a:cubicBezTo>
                <a:cubicBezTo>
                  <a:pt x="4521892" y="76392"/>
                  <a:pt x="4519180" y="65502"/>
                  <a:pt x="4513757" y="58034"/>
                </a:cubicBezTo>
                <a:cubicBezTo>
                  <a:pt x="4508334" y="50566"/>
                  <a:pt x="4500867" y="46833"/>
                  <a:pt x="4491355" y="46833"/>
                </a:cubicBezTo>
                <a:close/>
                <a:moveTo>
                  <a:pt x="4415155" y="46833"/>
                </a:moveTo>
                <a:cubicBezTo>
                  <a:pt x="4405642" y="46833"/>
                  <a:pt x="4398174" y="50566"/>
                  <a:pt x="4392752" y="58034"/>
                </a:cubicBezTo>
                <a:cubicBezTo>
                  <a:pt x="4387328" y="65502"/>
                  <a:pt x="4384617" y="76392"/>
                  <a:pt x="4384617" y="90705"/>
                </a:cubicBezTo>
                <a:cubicBezTo>
                  <a:pt x="4384617" y="104929"/>
                  <a:pt x="4387328" y="115886"/>
                  <a:pt x="4392752" y="123575"/>
                </a:cubicBezTo>
                <a:cubicBezTo>
                  <a:pt x="4398174" y="131265"/>
                  <a:pt x="4405642" y="135110"/>
                  <a:pt x="4415155" y="135110"/>
                </a:cubicBezTo>
                <a:cubicBezTo>
                  <a:pt x="4424667" y="135110"/>
                  <a:pt x="4432135" y="131265"/>
                  <a:pt x="4437557" y="123575"/>
                </a:cubicBezTo>
                <a:cubicBezTo>
                  <a:pt x="4442981" y="115886"/>
                  <a:pt x="4445692" y="104929"/>
                  <a:pt x="4445692" y="90705"/>
                </a:cubicBezTo>
                <a:cubicBezTo>
                  <a:pt x="4445692" y="76392"/>
                  <a:pt x="4442981" y="65502"/>
                  <a:pt x="4437557" y="58034"/>
                </a:cubicBezTo>
                <a:cubicBezTo>
                  <a:pt x="4432135" y="50566"/>
                  <a:pt x="4424667" y="46833"/>
                  <a:pt x="4415155" y="46833"/>
                </a:cubicBezTo>
                <a:close/>
                <a:moveTo>
                  <a:pt x="4338955" y="46833"/>
                </a:moveTo>
                <a:cubicBezTo>
                  <a:pt x="4329442" y="46833"/>
                  <a:pt x="4321974" y="50566"/>
                  <a:pt x="4316552" y="58034"/>
                </a:cubicBezTo>
                <a:cubicBezTo>
                  <a:pt x="4311129" y="65502"/>
                  <a:pt x="4308418" y="76392"/>
                  <a:pt x="4308418" y="90705"/>
                </a:cubicBezTo>
                <a:cubicBezTo>
                  <a:pt x="4308418" y="104929"/>
                  <a:pt x="4311129" y="115886"/>
                  <a:pt x="4316552" y="123575"/>
                </a:cubicBezTo>
                <a:cubicBezTo>
                  <a:pt x="4321974" y="131265"/>
                  <a:pt x="4329442" y="135110"/>
                  <a:pt x="4338955" y="135110"/>
                </a:cubicBezTo>
                <a:cubicBezTo>
                  <a:pt x="4348467" y="135110"/>
                  <a:pt x="4355934" y="131265"/>
                  <a:pt x="4361357" y="123575"/>
                </a:cubicBezTo>
                <a:cubicBezTo>
                  <a:pt x="4366780" y="115886"/>
                  <a:pt x="4369492" y="104929"/>
                  <a:pt x="4369492" y="90705"/>
                </a:cubicBezTo>
                <a:cubicBezTo>
                  <a:pt x="4369492" y="76392"/>
                  <a:pt x="4366780" y="65502"/>
                  <a:pt x="4361357" y="58034"/>
                </a:cubicBezTo>
                <a:cubicBezTo>
                  <a:pt x="4355934" y="50566"/>
                  <a:pt x="4348467" y="46833"/>
                  <a:pt x="4338955" y="46833"/>
                </a:cubicBezTo>
                <a:close/>
                <a:moveTo>
                  <a:pt x="4253230" y="46833"/>
                </a:moveTo>
                <a:cubicBezTo>
                  <a:pt x="4243717" y="46833"/>
                  <a:pt x="4236250" y="50566"/>
                  <a:pt x="4230827" y="58034"/>
                </a:cubicBezTo>
                <a:cubicBezTo>
                  <a:pt x="4225403" y="65502"/>
                  <a:pt x="4222692" y="76392"/>
                  <a:pt x="4222692" y="90705"/>
                </a:cubicBezTo>
                <a:cubicBezTo>
                  <a:pt x="4222692" y="104929"/>
                  <a:pt x="4225403" y="115886"/>
                  <a:pt x="4230827" y="123575"/>
                </a:cubicBezTo>
                <a:cubicBezTo>
                  <a:pt x="4236250" y="131265"/>
                  <a:pt x="4243717" y="135110"/>
                  <a:pt x="4253230" y="135110"/>
                </a:cubicBezTo>
                <a:cubicBezTo>
                  <a:pt x="4262742" y="135110"/>
                  <a:pt x="4270209" y="131265"/>
                  <a:pt x="4275632" y="123575"/>
                </a:cubicBezTo>
                <a:cubicBezTo>
                  <a:pt x="4281055" y="115886"/>
                  <a:pt x="4283767" y="104929"/>
                  <a:pt x="4283767" y="90705"/>
                </a:cubicBezTo>
                <a:cubicBezTo>
                  <a:pt x="4283767" y="76392"/>
                  <a:pt x="4281055" y="65502"/>
                  <a:pt x="4275632" y="58034"/>
                </a:cubicBezTo>
                <a:cubicBezTo>
                  <a:pt x="4270209" y="50566"/>
                  <a:pt x="4262742" y="46833"/>
                  <a:pt x="4253230" y="46833"/>
                </a:cubicBezTo>
                <a:close/>
                <a:moveTo>
                  <a:pt x="4100830" y="46833"/>
                </a:moveTo>
                <a:cubicBezTo>
                  <a:pt x="4091318" y="46833"/>
                  <a:pt x="4083851" y="50566"/>
                  <a:pt x="4078427" y="58034"/>
                </a:cubicBezTo>
                <a:cubicBezTo>
                  <a:pt x="4073004" y="65502"/>
                  <a:pt x="4070293" y="76392"/>
                  <a:pt x="4070293" y="90705"/>
                </a:cubicBezTo>
                <a:cubicBezTo>
                  <a:pt x="4070293" y="104929"/>
                  <a:pt x="4073004" y="115886"/>
                  <a:pt x="4078427" y="123575"/>
                </a:cubicBezTo>
                <a:cubicBezTo>
                  <a:pt x="4083851" y="131265"/>
                  <a:pt x="4091318" y="135110"/>
                  <a:pt x="4100830" y="135110"/>
                </a:cubicBezTo>
                <a:cubicBezTo>
                  <a:pt x="4110342" y="135110"/>
                  <a:pt x="4117810" y="131265"/>
                  <a:pt x="4123233" y="123575"/>
                </a:cubicBezTo>
                <a:cubicBezTo>
                  <a:pt x="4128656" y="115886"/>
                  <a:pt x="4131367" y="104929"/>
                  <a:pt x="4131367" y="90705"/>
                </a:cubicBezTo>
                <a:cubicBezTo>
                  <a:pt x="4131367" y="76392"/>
                  <a:pt x="4128656" y="65502"/>
                  <a:pt x="4123233" y="58034"/>
                </a:cubicBezTo>
                <a:cubicBezTo>
                  <a:pt x="4117810" y="50566"/>
                  <a:pt x="4110342" y="46833"/>
                  <a:pt x="4100830" y="46833"/>
                </a:cubicBezTo>
                <a:close/>
                <a:moveTo>
                  <a:pt x="4015105" y="46833"/>
                </a:moveTo>
                <a:cubicBezTo>
                  <a:pt x="4005592" y="46833"/>
                  <a:pt x="3998125" y="50566"/>
                  <a:pt x="3992702" y="58034"/>
                </a:cubicBezTo>
                <a:cubicBezTo>
                  <a:pt x="3987280" y="65502"/>
                  <a:pt x="3984568" y="76392"/>
                  <a:pt x="3984568" y="90705"/>
                </a:cubicBezTo>
                <a:cubicBezTo>
                  <a:pt x="3984568" y="104929"/>
                  <a:pt x="3987280" y="115886"/>
                  <a:pt x="3992702" y="123575"/>
                </a:cubicBezTo>
                <a:cubicBezTo>
                  <a:pt x="3998125" y="131265"/>
                  <a:pt x="4005592" y="135110"/>
                  <a:pt x="4015105" y="135110"/>
                </a:cubicBezTo>
                <a:cubicBezTo>
                  <a:pt x="4024617" y="135110"/>
                  <a:pt x="4032084" y="131265"/>
                  <a:pt x="4037508" y="123575"/>
                </a:cubicBezTo>
                <a:cubicBezTo>
                  <a:pt x="4042930" y="115886"/>
                  <a:pt x="4045642" y="104929"/>
                  <a:pt x="4045642" y="90705"/>
                </a:cubicBezTo>
                <a:cubicBezTo>
                  <a:pt x="4045642" y="76392"/>
                  <a:pt x="4042930" y="65502"/>
                  <a:pt x="4037508" y="58034"/>
                </a:cubicBezTo>
                <a:cubicBezTo>
                  <a:pt x="4032084" y="50566"/>
                  <a:pt x="4024617" y="46833"/>
                  <a:pt x="4015105" y="46833"/>
                </a:cubicBezTo>
                <a:close/>
                <a:moveTo>
                  <a:pt x="3862705" y="46833"/>
                </a:moveTo>
                <a:cubicBezTo>
                  <a:pt x="3853193" y="46833"/>
                  <a:pt x="3845725" y="50566"/>
                  <a:pt x="3840302" y="58034"/>
                </a:cubicBezTo>
                <a:cubicBezTo>
                  <a:pt x="3834880" y="65502"/>
                  <a:pt x="3832168" y="76392"/>
                  <a:pt x="3832168" y="90705"/>
                </a:cubicBezTo>
                <a:cubicBezTo>
                  <a:pt x="3832168" y="104929"/>
                  <a:pt x="3834880" y="115886"/>
                  <a:pt x="3840302" y="123575"/>
                </a:cubicBezTo>
                <a:cubicBezTo>
                  <a:pt x="3845725" y="131265"/>
                  <a:pt x="3853193" y="135110"/>
                  <a:pt x="3862705" y="135110"/>
                </a:cubicBezTo>
                <a:cubicBezTo>
                  <a:pt x="3872217" y="135110"/>
                  <a:pt x="3879686" y="131265"/>
                  <a:pt x="3885108" y="123575"/>
                </a:cubicBezTo>
                <a:cubicBezTo>
                  <a:pt x="3890531" y="115886"/>
                  <a:pt x="3893242" y="104929"/>
                  <a:pt x="3893242" y="90705"/>
                </a:cubicBezTo>
                <a:cubicBezTo>
                  <a:pt x="3893242" y="76392"/>
                  <a:pt x="3890531" y="65502"/>
                  <a:pt x="3885108" y="58034"/>
                </a:cubicBezTo>
                <a:cubicBezTo>
                  <a:pt x="3879686" y="50566"/>
                  <a:pt x="3872217" y="46833"/>
                  <a:pt x="3862705" y="46833"/>
                </a:cubicBezTo>
                <a:close/>
                <a:moveTo>
                  <a:pt x="3700780" y="46833"/>
                </a:moveTo>
                <a:cubicBezTo>
                  <a:pt x="3691268" y="46833"/>
                  <a:pt x="3683800" y="50566"/>
                  <a:pt x="3678378" y="58034"/>
                </a:cubicBezTo>
                <a:cubicBezTo>
                  <a:pt x="3672955" y="65502"/>
                  <a:pt x="3670243" y="76392"/>
                  <a:pt x="3670243" y="90705"/>
                </a:cubicBezTo>
                <a:cubicBezTo>
                  <a:pt x="3670243" y="104929"/>
                  <a:pt x="3672955" y="115886"/>
                  <a:pt x="3678378" y="123575"/>
                </a:cubicBezTo>
                <a:cubicBezTo>
                  <a:pt x="3683800" y="131265"/>
                  <a:pt x="3691268" y="135110"/>
                  <a:pt x="3700780" y="135110"/>
                </a:cubicBezTo>
                <a:cubicBezTo>
                  <a:pt x="3710293" y="135110"/>
                  <a:pt x="3717760" y="131265"/>
                  <a:pt x="3723183" y="123575"/>
                </a:cubicBezTo>
                <a:cubicBezTo>
                  <a:pt x="3728606" y="115886"/>
                  <a:pt x="3731318" y="104929"/>
                  <a:pt x="3731318" y="90705"/>
                </a:cubicBezTo>
                <a:cubicBezTo>
                  <a:pt x="3731318" y="76392"/>
                  <a:pt x="3728606" y="65502"/>
                  <a:pt x="3723183" y="58034"/>
                </a:cubicBezTo>
                <a:cubicBezTo>
                  <a:pt x="3717760" y="50566"/>
                  <a:pt x="3710293" y="46833"/>
                  <a:pt x="3700780" y="46833"/>
                </a:cubicBezTo>
                <a:close/>
                <a:moveTo>
                  <a:pt x="3624580" y="46833"/>
                </a:moveTo>
                <a:cubicBezTo>
                  <a:pt x="3615068" y="46833"/>
                  <a:pt x="3607601" y="50566"/>
                  <a:pt x="3602178" y="58034"/>
                </a:cubicBezTo>
                <a:cubicBezTo>
                  <a:pt x="3596755" y="65502"/>
                  <a:pt x="3594043" y="76392"/>
                  <a:pt x="3594043" y="90705"/>
                </a:cubicBezTo>
                <a:cubicBezTo>
                  <a:pt x="3594043" y="104929"/>
                  <a:pt x="3596755" y="115886"/>
                  <a:pt x="3602178" y="123575"/>
                </a:cubicBezTo>
                <a:cubicBezTo>
                  <a:pt x="3607601" y="131265"/>
                  <a:pt x="3615068" y="135110"/>
                  <a:pt x="3624580" y="135110"/>
                </a:cubicBezTo>
                <a:cubicBezTo>
                  <a:pt x="3634093" y="135110"/>
                  <a:pt x="3641561" y="131265"/>
                  <a:pt x="3646983" y="123575"/>
                </a:cubicBezTo>
                <a:cubicBezTo>
                  <a:pt x="3652407" y="115886"/>
                  <a:pt x="3655118" y="104929"/>
                  <a:pt x="3655118" y="90705"/>
                </a:cubicBezTo>
                <a:cubicBezTo>
                  <a:pt x="3655118" y="76392"/>
                  <a:pt x="3652407" y="65502"/>
                  <a:pt x="3646983" y="58034"/>
                </a:cubicBezTo>
                <a:cubicBezTo>
                  <a:pt x="3641561" y="50566"/>
                  <a:pt x="3634093" y="46833"/>
                  <a:pt x="3624580" y="46833"/>
                </a:cubicBezTo>
                <a:close/>
                <a:moveTo>
                  <a:pt x="3300731" y="46833"/>
                </a:moveTo>
                <a:cubicBezTo>
                  <a:pt x="3291219" y="46833"/>
                  <a:pt x="3283751" y="50566"/>
                  <a:pt x="3278328" y="58034"/>
                </a:cubicBezTo>
                <a:cubicBezTo>
                  <a:pt x="3272905" y="65502"/>
                  <a:pt x="3270194" y="76392"/>
                  <a:pt x="3270194" y="90705"/>
                </a:cubicBezTo>
                <a:cubicBezTo>
                  <a:pt x="3270194" y="104929"/>
                  <a:pt x="3272905" y="115886"/>
                  <a:pt x="3278328" y="123575"/>
                </a:cubicBezTo>
                <a:cubicBezTo>
                  <a:pt x="3283751" y="131265"/>
                  <a:pt x="3291219" y="135110"/>
                  <a:pt x="3300731" y="135110"/>
                </a:cubicBezTo>
                <a:cubicBezTo>
                  <a:pt x="3310242" y="135110"/>
                  <a:pt x="3317711" y="131265"/>
                  <a:pt x="3323133" y="123575"/>
                </a:cubicBezTo>
                <a:cubicBezTo>
                  <a:pt x="3328556" y="115886"/>
                  <a:pt x="3331268" y="104929"/>
                  <a:pt x="3331268" y="90705"/>
                </a:cubicBezTo>
                <a:cubicBezTo>
                  <a:pt x="3331268" y="76392"/>
                  <a:pt x="3328556" y="65502"/>
                  <a:pt x="3323133" y="58034"/>
                </a:cubicBezTo>
                <a:cubicBezTo>
                  <a:pt x="3317711" y="50566"/>
                  <a:pt x="3310242" y="46833"/>
                  <a:pt x="3300731" y="46833"/>
                </a:cubicBezTo>
                <a:close/>
                <a:moveTo>
                  <a:pt x="3062606" y="46833"/>
                </a:moveTo>
                <a:cubicBezTo>
                  <a:pt x="3053094" y="46833"/>
                  <a:pt x="3045626" y="50566"/>
                  <a:pt x="3040203" y="58034"/>
                </a:cubicBezTo>
                <a:cubicBezTo>
                  <a:pt x="3034780" y="65502"/>
                  <a:pt x="3032069" y="76392"/>
                  <a:pt x="3032069" y="90705"/>
                </a:cubicBezTo>
                <a:cubicBezTo>
                  <a:pt x="3032069" y="104929"/>
                  <a:pt x="3034780" y="115886"/>
                  <a:pt x="3040203" y="123575"/>
                </a:cubicBezTo>
                <a:cubicBezTo>
                  <a:pt x="3045626" y="131265"/>
                  <a:pt x="3053094" y="135110"/>
                  <a:pt x="3062606" y="135110"/>
                </a:cubicBezTo>
                <a:cubicBezTo>
                  <a:pt x="3072117" y="135110"/>
                  <a:pt x="3079586" y="131265"/>
                  <a:pt x="3085009" y="123575"/>
                </a:cubicBezTo>
                <a:cubicBezTo>
                  <a:pt x="3090432" y="115886"/>
                  <a:pt x="3093143" y="104929"/>
                  <a:pt x="3093143" y="90705"/>
                </a:cubicBezTo>
                <a:cubicBezTo>
                  <a:pt x="3093143" y="76392"/>
                  <a:pt x="3090432" y="65502"/>
                  <a:pt x="3085009" y="58034"/>
                </a:cubicBezTo>
                <a:cubicBezTo>
                  <a:pt x="3079586" y="50566"/>
                  <a:pt x="3072117" y="46833"/>
                  <a:pt x="3062606" y="46833"/>
                </a:cubicBezTo>
                <a:close/>
                <a:moveTo>
                  <a:pt x="2910206" y="46833"/>
                </a:moveTo>
                <a:cubicBezTo>
                  <a:pt x="2900694" y="46833"/>
                  <a:pt x="2893226" y="50566"/>
                  <a:pt x="2887803" y="58034"/>
                </a:cubicBezTo>
                <a:cubicBezTo>
                  <a:pt x="2882380" y="65502"/>
                  <a:pt x="2879669" y="76392"/>
                  <a:pt x="2879669" y="90705"/>
                </a:cubicBezTo>
                <a:cubicBezTo>
                  <a:pt x="2879669" y="104929"/>
                  <a:pt x="2882380" y="115886"/>
                  <a:pt x="2887803" y="123575"/>
                </a:cubicBezTo>
                <a:cubicBezTo>
                  <a:pt x="2893226" y="131265"/>
                  <a:pt x="2900694" y="135110"/>
                  <a:pt x="2910206" y="135110"/>
                </a:cubicBezTo>
                <a:cubicBezTo>
                  <a:pt x="2919718" y="135110"/>
                  <a:pt x="2927186" y="131265"/>
                  <a:pt x="2932609" y="123575"/>
                </a:cubicBezTo>
                <a:cubicBezTo>
                  <a:pt x="2938032" y="115886"/>
                  <a:pt x="2940743" y="104929"/>
                  <a:pt x="2940743" y="90705"/>
                </a:cubicBezTo>
                <a:cubicBezTo>
                  <a:pt x="2940743" y="76392"/>
                  <a:pt x="2938032" y="65502"/>
                  <a:pt x="2932609" y="58034"/>
                </a:cubicBezTo>
                <a:cubicBezTo>
                  <a:pt x="2927186" y="50566"/>
                  <a:pt x="2919718" y="46833"/>
                  <a:pt x="2910206" y="46833"/>
                </a:cubicBezTo>
                <a:close/>
                <a:moveTo>
                  <a:pt x="2824481" y="46833"/>
                </a:moveTo>
                <a:cubicBezTo>
                  <a:pt x="2814969" y="46833"/>
                  <a:pt x="2807501" y="50566"/>
                  <a:pt x="2802078" y="58034"/>
                </a:cubicBezTo>
                <a:cubicBezTo>
                  <a:pt x="2796655" y="65502"/>
                  <a:pt x="2793944" y="76392"/>
                  <a:pt x="2793944" y="90705"/>
                </a:cubicBezTo>
                <a:cubicBezTo>
                  <a:pt x="2793944" y="104929"/>
                  <a:pt x="2796655" y="115886"/>
                  <a:pt x="2802078" y="123575"/>
                </a:cubicBezTo>
                <a:cubicBezTo>
                  <a:pt x="2807501" y="131265"/>
                  <a:pt x="2814969" y="135110"/>
                  <a:pt x="2824481" y="135110"/>
                </a:cubicBezTo>
                <a:cubicBezTo>
                  <a:pt x="2833994" y="135110"/>
                  <a:pt x="2841461" y="131265"/>
                  <a:pt x="2846884" y="123575"/>
                </a:cubicBezTo>
                <a:cubicBezTo>
                  <a:pt x="2852307" y="115886"/>
                  <a:pt x="2855018" y="104929"/>
                  <a:pt x="2855018" y="90705"/>
                </a:cubicBezTo>
                <a:cubicBezTo>
                  <a:pt x="2855018" y="76392"/>
                  <a:pt x="2852307" y="65502"/>
                  <a:pt x="2846884" y="58034"/>
                </a:cubicBezTo>
                <a:cubicBezTo>
                  <a:pt x="2841461" y="50566"/>
                  <a:pt x="2833994" y="46833"/>
                  <a:pt x="2824481" y="46833"/>
                </a:cubicBezTo>
                <a:close/>
                <a:moveTo>
                  <a:pt x="2586356" y="46833"/>
                </a:moveTo>
                <a:cubicBezTo>
                  <a:pt x="2576844" y="46833"/>
                  <a:pt x="2569377" y="50566"/>
                  <a:pt x="2563953" y="58034"/>
                </a:cubicBezTo>
                <a:cubicBezTo>
                  <a:pt x="2558530" y="65502"/>
                  <a:pt x="2555819" y="76392"/>
                  <a:pt x="2555819" y="90705"/>
                </a:cubicBezTo>
                <a:cubicBezTo>
                  <a:pt x="2555819" y="104929"/>
                  <a:pt x="2558530" y="115886"/>
                  <a:pt x="2563953" y="123575"/>
                </a:cubicBezTo>
                <a:cubicBezTo>
                  <a:pt x="2569377" y="131265"/>
                  <a:pt x="2576844" y="135110"/>
                  <a:pt x="2586356" y="135110"/>
                </a:cubicBezTo>
                <a:cubicBezTo>
                  <a:pt x="2595869" y="135110"/>
                  <a:pt x="2603336" y="131265"/>
                  <a:pt x="2608759" y="123575"/>
                </a:cubicBezTo>
                <a:cubicBezTo>
                  <a:pt x="2614182" y="115886"/>
                  <a:pt x="2616893" y="104929"/>
                  <a:pt x="2616893" y="90705"/>
                </a:cubicBezTo>
                <a:cubicBezTo>
                  <a:pt x="2616893" y="76392"/>
                  <a:pt x="2614182" y="65502"/>
                  <a:pt x="2608759" y="58034"/>
                </a:cubicBezTo>
                <a:cubicBezTo>
                  <a:pt x="2603336" y="50566"/>
                  <a:pt x="2595869" y="46833"/>
                  <a:pt x="2586356" y="46833"/>
                </a:cubicBezTo>
                <a:close/>
                <a:moveTo>
                  <a:pt x="2433956" y="46833"/>
                </a:moveTo>
                <a:cubicBezTo>
                  <a:pt x="2424444" y="46833"/>
                  <a:pt x="2416977" y="50566"/>
                  <a:pt x="2411553" y="58034"/>
                </a:cubicBezTo>
                <a:cubicBezTo>
                  <a:pt x="2406130" y="65502"/>
                  <a:pt x="2403419" y="76392"/>
                  <a:pt x="2403419" y="90705"/>
                </a:cubicBezTo>
                <a:cubicBezTo>
                  <a:pt x="2403419" y="104929"/>
                  <a:pt x="2406130" y="115886"/>
                  <a:pt x="2411553" y="123575"/>
                </a:cubicBezTo>
                <a:cubicBezTo>
                  <a:pt x="2416977" y="131265"/>
                  <a:pt x="2424444" y="135110"/>
                  <a:pt x="2433956" y="135110"/>
                </a:cubicBezTo>
                <a:cubicBezTo>
                  <a:pt x="2443469" y="135110"/>
                  <a:pt x="2450936" y="131265"/>
                  <a:pt x="2456359" y="123575"/>
                </a:cubicBezTo>
                <a:cubicBezTo>
                  <a:pt x="2461782" y="115886"/>
                  <a:pt x="2464493" y="104929"/>
                  <a:pt x="2464493" y="90705"/>
                </a:cubicBezTo>
                <a:cubicBezTo>
                  <a:pt x="2464493" y="76392"/>
                  <a:pt x="2461782" y="65502"/>
                  <a:pt x="2456359" y="58034"/>
                </a:cubicBezTo>
                <a:cubicBezTo>
                  <a:pt x="2450936" y="50566"/>
                  <a:pt x="2443469" y="46833"/>
                  <a:pt x="2433956" y="46833"/>
                </a:cubicBezTo>
                <a:close/>
                <a:moveTo>
                  <a:pt x="2272031" y="46833"/>
                </a:moveTo>
                <a:cubicBezTo>
                  <a:pt x="2262519" y="46833"/>
                  <a:pt x="2255051" y="50566"/>
                  <a:pt x="2249628" y="58034"/>
                </a:cubicBezTo>
                <a:cubicBezTo>
                  <a:pt x="2244205" y="65502"/>
                  <a:pt x="2241494" y="76392"/>
                  <a:pt x="2241494" y="90705"/>
                </a:cubicBezTo>
                <a:cubicBezTo>
                  <a:pt x="2241494" y="104929"/>
                  <a:pt x="2244205" y="115886"/>
                  <a:pt x="2249628" y="123575"/>
                </a:cubicBezTo>
                <a:cubicBezTo>
                  <a:pt x="2255051" y="131265"/>
                  <a:pt x="2262519" y="135110"/>
                  <a:pt x="2272031" y="135110"/>
                </a:cubicBezTo>
                <a:cubicBezTo>
                  <a:pt x="2281543" y="135110"/>
                  <a:pt x="2289011" y="131265"/>
                  <a:pt x="2294434" y="123575"/>
                </a:cubicBezTo>
                <a:cubicBezTo>
                  <a:pt x="2299857" y="115886"/>
                  <a:pt x="2302568" y="104929"/>
                  <a:pt x="2302568" y="90705"/>
                </a:cubicBezTo>
                <a:cubicBezTo>
                  <a:pt x="2302568" y="76392"/>
                  <a:pt x="2299857" y="65502"/>
                  <a:pt x="2294434" y="58034"/>
                </a:cubicBezTo>
                <a:cubicBezTo>
                  <a:pt x="2289011" y="50566"/>
                  <a:pt x="2281543" y="46833"/>
                  <a:pt x="2272031" y="46833"/>
                </a:cubicBezTo>
                <a:close/>
                <a:moveTo>
                  <a:pt x="2195831" y="46833"/>
                </a:moveTo>
                <a:cubicBezTo>
                  <a:pt x="2186319" y="46833"/>
                  <a:pt x="2178852" y="50566"/>
                  <a:pt x="2173428" y="58034"/>
                </a:cubicBezTo>
                <a:cubicBezTo>
                  <a:pt x="2168005" y="65502"/>
                  <a:pt x="2165294" y="76392"/>
                  <a:pt x="2165294" y="90705"/>
                </a:cubicBezTo>
                <a:cubicBezTo>
                  <a:pt x="2165294" y="104929"/>
                  <a:pt x="2168005" y="115886"/>
                  <a:pt x="2173428" y="123575"/>
                </a:cubicBezTo>
                <a:cubicBezTo>
                  <a:pt x="2178852" y="131265"/>
                  <a:pt x="2186319" y="135110"/>
                  <a:pt x="2195831" y="135110"/>
                </a:cubicBezTo>
                <a:cubicBezTo>
                  <a:pt x="2205343" y="135110"/>
                  <a:pt x="2212811" y="131265"/>
                  <a:pt x="2218234" y="123575"/>
                </a:cubicBezTo>
                <a:cubicBezTo>
                  <a:pt x="2223657" y="115886"/>
                  <a:pt x="2226368" y="104929"/>
                  <a:pt x="2226368" y="90705"/>
                </a:cubicBezTo>
                <a:cubicBezTo>
                  <a:pt x="2226368" y="76392"/>
                  <a:pt x="2223657" y="65502"/>
                  <a:pt x="2218234" y="58034"/>
                </a:cubicBezTo>
                <a:cubicBezTo>
                  <a:pt x="2212811" y="50566"/>
                  <a:pt x="2205343" y="46833"/>
                  <a:pt x="2195831" y="46833"/>
                </a:cubicBezTo>
                <a:close/>
                <a:moveTo>
                  <a:pt x="2110106" y="46833"/>
                </a:moveTo>
                <a:cubicBezTo>
                  <a:pt x="2100594" y="46833"/>
                  <a:pt x="2093126" y="50566"/>
                  <a:pt x="2087703" y="58034"/>
                </a:cubicBezTo>
                <a:cubicBezTo>
                  <a:pt x="2082280" y="65502"/>
                  <a:pt x="2079569" y="76392"/>
                  <a:pt x="2079569" y="90705"/>
                </a:cubicBezTo>
                <a:cubicBezTo>
                  <a:pt x="2079569" y="104929"/>
                  <a:pt x="2082280" y="115886"/>
                  <a:pt x="2087703" y="123575"/>
                </a:cubicBezTo>
                <a:cubicBezTo>
                  <a:pt x="2093126" y="131265"/>
                  <a:pt x="2100594" y="135110"/>
                  <a:pt x="2110106" y="135110"/>
                </a:cubicBezTo>
                <a:cubicBezTo>
                  <a:pt x="2119618" y="135110"/>
                  <a:pt x="2127086" y="131265"/>
                  <a:pt x="2132509" y="123575"/>
                </a:cubicBezTo>
                <a:cubicBezTo>
                  <a:pt x="2137932" y="115886"/>
                  <a:pt x="2140643" y="104929"/>
                  <a:pt x="2140643" y="90705"/>
                </a:cubicBezTo>
                <a:cubicBezTo>
                  <a:pt x="2140643" y="76392"/>
                  <a:pt x="2137932" y="65502"/>
                  <a:pt x="2132509" y="58034"/>
                </a:cubicBezTo>
                <a:cubicBezTo>
                  <a:pt x="2127086" y="50566"/>
                  <a:pt x="2119618" y="46833"/>
                  <a:pt x="2110106" y="46833"/>
                </a:cubicBezTo>
                <a:close/>
                <a:moveTo>
                  <a:pt x="1871981" y="46833"/>
                </a:moveTo>
                <a:cubicBezTo>
                  <a:pt x="1862469" y="46833"/>
                  <a:pt x="1855001" y="50566"/>
                  <a:pt x="1849578" y="58034"/>
                </a:cubicBezTo>
                <a:cubicBezTo>
                  <a:pt x="1844155" y="65502"/>
                  <a:pt x="1841444" y="76392"/>
                  <a:pt x="1841444" y="90705"/>
                </a:cubicBezTo>
                <a:cubicBezTo>
                  <a:pt x="1841444" y="104929"/>
                  <a:pt x="1844155" y="115886"/>
                  <a:pt x="1849578" y="123575"/>
                </a:cubicBezTo>
                <a:cubicBezTo>
                  <a:pt x="1855001" y="131265"/>
                  <a:pt x="1862469" y="135110"/>
                  <a:pt x="1871981" y="135110"/>
                </a:cubicBezTo>
                <a:cubicBezTo>
                  <a:pt x="1881493" y="135110"/>
                  <a:pt x="1888961" y="131265"/>
                  <a:pt x="1894384" y="123575"/>
                </a:cubicBezTo>
                <a:cubicBezTo>
                  <a:pt x="1899807" y="115886"/>
                  <a:pt x="1902518" y="104929"/>
                  <a:pt x="1902518" y="90705"/>
                </a:cubicBezTo>
                <a:cubicBezTo>
                  <a:pt x="1902518" y="76392"/>
                  <a:pt x="1899807" y="65502"/>
                  <a:pt x="1894384" y="58034"/>
                </a:cubicBezTo>
                <a:cubicBezTo>
                  <a:pt x="1888961" y="50566"/>
                  <a:pt x="1881493" y="46833"/>
                  <a:pt x="1871981" y="46833"/>
                </a:cubicBezTo>
                <a:close/>
                <a:moveTo>
                  <a:pt x="1633856" y="46833"/>
                </a:moveTo>
                <a:cubicBezTo>
                  <a:pt x="1624344" y="46833"/>
                  <a:pt x="1616876" y="50566"/>
                  <a:pt x="1611453" y="58034"/>
                </a:cubicBezTo>
                <a:cubicBezTo>
                  <a:pt x="1606030" y="65502"/>
                  <a:pt x="1603319" y="76392"/>
                  <a:pt x="1603319" y="90705"/>
                </a:cubicBezTo>
                <a:cubicBezTo>
                  <a:pt x="1603319" y="104929"/>
                  <a:pt x="1606030" y="115886"/>
                  <a:pt x="1611453" y="123575"/>
                </a:cubicBezTo>
                <a:cubicBezTo>
                  <a:pt x="1616876" y="131265"/>
                  <a:pt x="1624344" y="135110"/>
                  <a:pt x="1633856" y="135110"/>
                </a:cubicBezTo>
                <a:cubicBezTo>
                  <a:pt x="1643368" y="135110"/>
                  <a:pt x="1650836" y="131265"/>
                  <a:pt x="1656259" y="123575"/>
                </a:cubicBezTo>
                <a:cubicBezTo>
                  <a:pt x="1661681" y="115886"/>
                  <a:pt x="1664393" y="104929"/>
                  <a:pt x="1664393" y="90705"/>
                </a:cubicBezTo>
                <a:cubicBezTo>
                  <a:pt x="1664393" y="76392"/>
                  <a:pt x="1661681" y="65502"/>
                  <a:pt x="1656259" y="58034"/>
                </a:cubicBezTo>
                <a:cubicBezTo>
                  <a:pt x="1650836" y="50566"/>
                  <a:pt x="1643368" y="46833"/>
                  <a:pt x="1633856" y="46833"/>
                </a:cubicBezTo>
                <a:close/>
                <a:moveTo>
                  <a:pt x="1557656" y="46833"/>
                </a:moveTo>
                <a:cubicBezTo>
                  <a:pt x="1548144" y="46833"/>
                  <a:pt x="1540676" y="50566"/>
                  <a:pt x="1535253" y="58034"/>
                </a:cubicBezTo>
                <a:cubicBezTo>
                  <a:pt x="1529830" y="65502"/>
                  <a:pt x="1527119" y="76392"/>
                  <a:pt x="1527119" y="90705"/>
                </a:cubicBezTo>
                <a:cubicBezTo>
                  <a:pt x="1527119" y="104929"/>
                  <a:pt x="1529830" y="115886"/>
                  <a:pt x="1535253" y="123575"/>
                </a:cubicBezTo>
                <a:cubicBezTo>
                  <a:pt x="1540676" y="131265"/>
                  <a:pt x="1548144" y="135110"/>
                  <a:pt x="1557656" y="135110"/>
                </a:cubicBezTo>
                <a:cubicBezTo>
                  <a:pt x="1567168" y="135110"/>
                  <a:pt x="1574636" y="131265"/>
                  <a:pt x="1580059" y="123575"/>
                </a:cubicBezTo>
                <a:cubicBezTo>
                  <a:pt x="1585481" y="115886"/>
                  <a:pt x="1588193" y="104929"/>
                  <a:pt x="1588193" y="90705"/>
                </a:cubicBezTo>
                <a:cubicBezTo>
                  <a:pt x="1588193" y="76392"/>
                  <a:pt x="1585481" y="65502"/>
                  <a:pt x="1580059" y="58034"/>
                </a:cubicBezTo>
                <a:cubicBezTo>
                  <a:pt x="1574636" y="50566"/>
                  <a:pt x="1567168" y="46833"/>
                  <a:pt x="1557656" y="46833"/>
                </a:cubicBezTo>
                <a:close/>
                <a:moveTo>
                  <a:pt x="1157606" y="46833"/>
                </a:moveTo>
                <a:cubicBezTo>
                  <a:pt x="1148094" y="46833"/>
                  <a:pt x="1140626" y="50566"/>
                  <a:pt x="1135203" y="58034"/>
                </a:cubicBezTo>
                <a:cubicBezTo>
                  <a:pt x="1129780" y="65502"/>
                  <a:pt x="1127069" y="76392"/>
                  <a:pt x="1127069" y="90705"/>
                </a:cubicBezTo>
                <a:cubicBezTo>
                  <a:pt x="1127069" y="104929"/>
                  <a:pt x="1129780" y="115886"/>
                  <a:pt x="1135203" y="123575"/>
                </a:cubicBezTo>
                <a:cubicBezTo>
                  <a:pt x="1140626" y="131265"/>
                  <a:pt x="1148094" y="135110"/>
                  <a:pt x="1157606" y="135110"/>
                </a:cubicBezTo>
                <a:cubicBezTo>
                  <a:pt x="1167118" y="135110"/>
                  <a:pt x="1174586" y="131265"/>
                  <a:pt x="1180009" y="123575"/>
                </a:cubicBezTo>
                <a:cubicBezTo>
                  <a:pt x="1185431" y="115886"/>
                  <a:pt x="1188143" y="104929"/>
                  <a:pt x="1188143" y="90705"/>
                </a:cubicBezTo>
                <a:cubicBezTo>
                  <a:pt x="1188143" y="76392"/>
                  <a:pt x="1185431" y="65502"/>
                  <a:pt x="1180009" y="58034"/>
                </a:cubicBezTo>
                <a:cubicBezTo>
                  <a:pt x="1174586" y="50566"/>
                  <a:pt x="1167118" y="46833"/>
                  <a:pt x="1157606" y="46833"/>
                </a:cubicBezTo>
                <a:close/>
                <a:moveTo>
                  <a:pt x="843281" y="46833"/>
                </a:moveTo>
                <a:cubicBezTo>
                  <a:pt x="833768" y="46833"/>
                  <a:pt x="826301" y="50566"/>
                  <a:pt x="820878" y="58034"/>
                </a:cubicBezTo>
                <a:cubicBezTo>
                  <a:pt x="815455" y="65502"/>
                  <a:pt x="812744" y="76392"/>
                  <a:pt x="812744" y="90705"/>
                </a:cubicBezTo>
                <a:cubicBezTo>
                  <a:pt x="812744" y="104929"/>
                  <a:pt x="815455" y="115886"/>
                  <a:pt x="820878" y="123575"/>
                </a:cubicBezTo>
                <a:cubicBezTo>
                  <a:pt x="826301" y="131265"/>
                  <a:pt x="833768" y="135110"/>
                  <a:pt x="843281" y="135110"/>
                </a:cubicBezTo>
                <a:cubicBezTo>
                  <a:pt x="852793" y="135110"/>
                  <a:pt x="860261" y="131265"/>
                  <a:pt x="865683" y="123575"/>
                </a:cubicBezTo>
                <a:cubicBezTo>
                  <a:pt x="871106" y="115886"/>
                  <a:pt x="873818" y="104929"/>
                  <a:pt x="873818" y="90705"/>
                </a:cubicBezTo>
                <a:cubicBezTo>
                  <a:pt x="873818" y="76392"/>
                  <a:pt x="871106" y="65502"/>
                  <a:pt x="865683" y="58034"/>
                </a:cubicBezTo>
                <a:cubicBezTo>
                  <a:pt x="860261" y="50566"/>
                  <a:pt x="852793" y="46833"/>
                  <a:pt x="843281" y="46833"/>
                </a:cubicBezTo>
                <a:close/>
                <a:moveTo>
                  <a:pt x="767081" y="46833"/>
                </a:moveTo>
                <a:cubicBezTo>
                  <a:pt x="757568" y="46833"/>
                  <a:pt x="750101" y="50566"/>
                  <a:pt x="744678" y="58034"/>
                </a:cubicBezTo>
                <a:cubicBezTo>
                  <a:pt x="739255" y="65502"/>
                  <a:pt x="736544" y="76392"/>
                  <a:pt x="736544" y="90705"/>
                </a:cubicBezTo>
                <a:cubicBezTo>
                  <a:pt x="736544" y="104929"/>
                  <a:pt x="739255" y="115886"/>
                  <a:pt x="744678" y="123575"/>
                </a:cubicBezTo>
                <a:cubicBezTo>
                  <a:pt x="750101" y="131265"/>
                  <a:pt x="757568" y="135110"/>
                  <a:pt x="767081" y="135110"/>
                </a:cubicBezTo>
                <a:cubicBezTo>
                  <a:pt x="776593" y="135110"/>
                  <a:pt x="784060" y="131265"/>
                  <a:pt x="789484" y="123575"/>
                </a:cubicBezTo>
                <a:cubicBezTo>
                  <a:pt x="794906" y="115886"/>
                  <a:pt x="797618" y="104929"/>
                  <a:pt x="797618" y="90705"/>
                </a:cubicBezTo>
                <a:cubicBezTo>
                  <a:pt x="797618" y="76392"/>
                  <a:pt x="794906" y="65502"/>
                  <a:pt x="789484" y="58034"/>
                </a:cubicBezTo>
                <a:cubicBezTo>
                  <a:pt x="784060" y="50566"/>
                  <a:pt x="776593" y="46833"/>
                  <a:pt x="767081" y="46833"/>
                </a:cubicBezTo>
                <a:close/>
                <a:moveTo>
                  <a:pt x="681356" y="46833"/>
                </a:moveTo>
                <a:cubicBezTo>
                  <a:pt x="671843" y="46833"/>
                  <a:pt x="664376" y="50566"/>
                  <a:pt x="658953" y="58034"/>
                </a:cubicBezTo>
                <a:cubicBezTo>
                  <a:pt x="653530" y="65502"/>
                  <a:pt x="650819" y="76392"/>
                  <a:pt x="650819" y="90705"/>
                </a:cubicBezTo>
                <a:cubicBezTo>
                  <a:pt x="650819" y="104929"/>
                  <a:pt x="653530" y="115886"/>
                  <a:pt x="658953" y="123575"/>
                </a:cubicBezTo>
                <a:cubicBezTo>
                  <a:pt x="664376" y="131265"/>
                  <a:pt x="671843" y="135110"/>
                  <a:pt x="681356" y="135110"/>
                </a:cubicBezTo>
                <a:cubicBezTo>
                  <a:pt x="690868" y="135110"/>
                  <a:pt x="698335" y="131265"/>
                  <a:pt x="703758" y="123575"/>
                </a:cubicBezTo>
                <a:cubicBezTo>
                  <a:pt x="709181" y="115886"/>
                  <a:pt x="711893" y="104929"/>
                  <a:pt x="711893" y="90705"/>
                </a:cubicBezTo>
                <a:cubicBezTo>
                  <a:pt x="711893" y="76392"/>
                  <a:pt x="709181" y="65502"/>
                  <a:pt x="703758" y="58034"/>
                </a:cubicBezTo>
                <a:cubicBezTo>
                  <a:pt x="698335" y="50566"/>
                  <a:pt x="690868" y="46833"/>
                  <a:pt x="681356" y="46833"/>
                </a:cubicBezTo>
                <a:close/>
                <a:moveTo>
                  <a:pt x="452756" y="46833"/>
                </a:moveTo>
                <a:cubicBezTo>
                  <a:pt x="443243" y="46833"/>
                  <a:pt x="435776" y="50566"/>
                  <a:pt x="430353" y="58034"/>
                </a:cubicBezTo>
                <a:cubicBezTo>
                  <a:pt x="424930" y="65502"/>
                  <a:pt x="422218" y="76392"/>
                  <a:pt x="422218" y="90705"/>
                </a:cubicBezTo>
                <a:cubicBezTo>
                  <a:pt x="422218" y="104929"/>
                  <a:pt x="424930" y="115886"/>
                  <a:pt x="430353" y="123575"/>
                </a:cubicBezTo>
                <a:cubicBezTo>
                  <a:pt x="435776" y="131265"/>
                  <a:pt x="443243" y="135110"/>
                  <a:pt x="452756" y="135110"/>
                </a:cubicBezTo>
                <a:cubicBezTo>
                  <a:pt x="462268" y="135110"/>
                  <a:pt x="469736" y="131265"/>
                  <a:pt x="475159" y="123575"/>
                </a:cubicBezTo>
                <a:cubicBezTo>
                  <a:pt x="480581" y="115886"/>
                  <a:pt x="483293" y="104929"/>
                  <a:pt x="483293" y="90705"/>
                </a:cubicBezTo>
                <a:cubicBezTo>
                  <a:pt x="483293" y="76392"/>
                  <a:pt x="480581" y="65502"/>
                  <a:pt x="475159" y="58034"/>
                </a:cubicBezTo>
                <a:cubicBezTo>
                  <a:pt x="469736" y="50566"/>
                  <a:pt x="462268" y="46833"/>
                  <a:pt x="452756" y="46833"/>
                </a:cubicBezTo>
                <a:close/>
                <a:moveTo>
                  <a:pt x="0" y="0"/>
                </a:moveTo>
                <a:lnTo>
                  <a:pt x="12192000" y="0"/>
                </a:lnTo>
                <a:lnTo>
                  <a:pt x="12192000" y="179387"/>
                </a:lnTo>
                <a:lnTo>
                  <a:pt x="0" y="179387"/>
                </a:lnTo>
                <a:close/>
              </a:path>
            </a:pathLst>
          </a:custGeom>
          <a:solidFill>
            <a:srgbClr val="1F6B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Placeholder 1">
            <a:extLst>
              <a:ext uri="{FF2B5EF4-FFF2-40B4-BE49-F238E27FC236}">
                <a16:creationId xmlns:a16="http://schemas.microsoft.com/office/drawing/2014/main" id="{DD89D11A-D71B-3FF0-FE2F-21A3CF47B215}"/>
              </a:ext>
            </a:extLst>
          </p:cNvPr>
          <p:cNvSpPr>
            <a:spLocks noGrp="1"/>
          </p:cNvSpPr>
          <p:nvPr>
            <p:ph type="title"/>
          </p:nvPr>
        </p:nvSpPr>
        <p:spPr>
          <a:xfrm>
            <a:off x="448056" y="197977"/>
            <a:ext cx="9365415" cy="1325563"/>
          </a:xfrm>
          <a:prstGeom prst="rect">
            <a:avLst/>
          </a:prstGeom>
        </p:spPr>
        <p:txBody>
          <a:bodyPr vert="horz" lIns="91440" tIns="45720" rIns="91440" bIns="45720" rtlCol="0" anchor="ctr">
            <a:normAutofit/>
          </a:bodyPr>
          <a:lstStyle/>
          <a:p>
            <a:r>
              <a:rPr lang="en-US"/>
              <a:t>Agenda</a:t>
            </a:r>
          </a:p>
        </p:txBody>
      </p:sp>
      <p:pic>
        <p:nvPicPr>
          <p:cNvPr id="10" name="Picture 9">
            <a:extLst>
              <a:ext uri="{FF2B5EF4-FFF2-40B4-BE49-F238E27FC236}">
                <a16:creationId xmlns:a16="http://schemas.microsoft.com/office/drawing/2014/main" id="{AC55EEB3-B262-A735-731D-B698286D9E88}"/>
              </a:ext>
            </a:extLst>
          </p:cNvPr>
          <p:cNvPicPr>
            <a:picLocks noChangeAspect="1"/>
          </p:cNvPicPr>
          <p:nvPr userDrawn="1"/>
        </p:nvPicPr>
        <p:blipFill>
          <a:blip r:embed="rId17"/>
          <a:srcRect/>
          <a:stretch/>
        </p:blipFill>
        <p:spPr>
          <a:xfrm>
            <a:off x="10070977" y="106065"/>
            <a:ext cx="1132836" cy="1132836"/>
          </a:xfrm>
          <a:prstGeom prst="rect">
            <a:avLst/>
          </a:prstGeom>
        </p:spPr>
      </p:pic>
      <p:pic>
        <p:nvPicPr>
          <p:cNvPr id="7" name="Picture 6">
            <a:extLst>
              <a:ext uri="{FF2B5EF4-FFF2-40B4-BE49-F238E27FC236}">
                <a16:creationId xmlns:a16="http://schemas.microsoft.com/office/drawing/2014/main" id="{9B520FC5-A62E-A58F-B06A-1034BB3AA5A5}"/>
              </a:ext>
            </a:extLst>
          </p:cNvPr>
          <p:cNvPicPr>
            <a:picLocks noChangeAspect="1"/>
          </p:cNvPicPr>
          <p:nvPr userDrawn="1"/>
        </p:nvPicPr>
        <p:blipFill>
          <a:blip r:embed="rId18"/>
          <a:srcRect/>
          <a:stretch/>
        </p:blipFill>
        <p:spPr>
          <a:xfrm>
            <a:off x="10898821" y="69760"/>
            <a:ext cx="1182344" cy="1182344"/>
          </a:xfrm>
          <a:prstGeom prst="rect">
            <a:avLst/>
          </a:prstGeom>
        </p:spPr>
      </p:pic>
    </p:spTree>
    <p:extLst>
      <p:ext uri="{BB962C8B-B14F-4D97-AF65-F5344CB8AC3E}">
        <p14:creationId xmlns:p14="http://schemas.microsoft.com/office/powerpoint/2010/main" val="6858968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defTabSz="914400" rtl="0" eaLnBrk="1" latinLnBrk="0" hangingPunct="1">
        <a:lnSpc>
          <a:spcPct val="90000"/>
        </a:lnSpc>
        <a:spcBef>
          <a:spcPct val="0"/>
        </a:spcBef>
        <a:buNone/>
        <a:defRPr sz="280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44EFD8-E5FD-C310-CE02-530BB3B8EA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9F548E-DDAE-4D41-99BD-B33D52C0805E}"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2" name="Title 2">
            <a:extLst>
              <a:ext uri="{FF2B5EF4-FFF2-40B4-BE49-F238E27FC236}">
                <a16:creationId xmlns:a16="http://schemas.microsoft.com/office/drawing/2014/main" id="{4E11C42F-0A5C-57B3-F572-FAF771757CD4}"/>
              </a:ext>
            </a:extLst>
          </p:cNvPr>
          <p:cNvSpPr>
            <a:spLocks noGrp="1"/>
          </p:cNvSpPr>
          <p:nvPr>
            <p:ph type="title"/>
          </p:nvPr>
        </p:nvSpPr>
        <p:spPr>
          <a:xfrm>
            <a:off x="448056" y="201168"/>
            <a:ext cx="9377869" cy="1325563"/>
          </a:xfrm>
        </p:spPr>
        <p:txBody>
          <a:bodyPr/>
          <a:lstStyle/>
          <a:p>
            <a:r>
              <a:rPr lang="en-US" sz="2800" dirty="0">
                <a:solidFill>
                  <a:schemeClr val="bg1"/>
                </a:solidFill>
                <a:latin typeface="+mj-lt"/>
              </a:rPr>
              <a:t>DoD 8140 Experience Qualification Process</a:t>
            </a:r>
            <a:br>
              <a:rPr lang="en-US" sz="2800" dirty="0">
                <a:solidFill>
                  <a:schemeClr val="bg1"/>
                </a:solidFill>
                <a:latin typeface="+mj-lt"/>
              </a:rPr>
            </a:br>
            <a:r>
              <a:rPr lang="en-US" sz="2400" i="1" dirty="0">
                <a:solidFill>
                  <a:schemeClr val="bg1"/>
                </a:solidFill>
                <a:latin typeface="+mj-lt"/>
              </a:rPr>
              <a:t>For Foundational Qualification</a:t>
            </a:r>
            <a:endParaRPr lang="en-US" dirty="0"/>
          </a:p>
        </p:txBody>
      </p:sp>
      <p:pic>
        <p:nvPicPr>
          <p:cNvPr id="3" name="Picture 2" descr="A picture containing chart&#10;&#10;Description automatically generated">
            <a:extLst>
              <a:ext uri="{FF2B5EF4-FFF2-40B4-BE49-F238E27FC236}">
                <a16:creationId xmlns:a16="http://schemas.microsoft.com/office/drawing/2014/main" id="{AC0FCD3B-8466-5C22-C802-0632915BB8D7}"/>
              </a:ext>
            </a:extLst>
          </p:cNvPr>
          <p:cNvPicPr>
            <a:picLocks noChangeAspect="1"/>
          </p:cNvPicPr>
          <p:nvPr/>
        </p:nvPicPr>
        <p:blipFill>
          <a:blip r:embed="rId2"/>
          <a:stretch>
            <a:fillRect/>
          </a:stretch>
        </p:blipFill>
        <p:spPr>
          <a:xfrm>
            <a:off x="2100922" y="1617173"/>
            <a:ext cx="617001" cy="617001"/>
          </a:xfrm>
          <a:prstGeom prst="rect">
            <a:avLst/>
          </a:prstGeom>
          <a:effectLst>
            <a:outerShdw blurRad="50800" dist="38100" dir="5400000" algn="t" rotWithShape="0">
              <a:prstClr val="black">
                <a:alpha val="40000"/>
              </a:prstClr>
            </a:outerShdw>
          </a:effectLst>
        </p:spPr>
      </p:pic>
      <p:sp>
        <p:nvSpPr>
          <p:cNvPr id="5" name="TextBox 4">
            <a:extLst>
              <a:ext uri="{FF2B5EF4-FFF2-40B4-BE49-F238E27FC236}">
                <a16:creationId xmlns:a16="http://schemas.microsoft.com/office/drawing/2014/main" id="{2B595340-ED57-FF3B-4BDA-E770399D8E06}"/>
              </a:ext>
            </a:extLst>
          </p:cNvPr>
          <p:cNvSpPr txBox="1"/>
          <p:nvPr/>
        </p:nvSpPr>
        <p:spPr>
          <a:xfrm>
            <a:off x="2727219" y="1664063"/>
            <a:ext cx="2917622" cy="523220"/>
          </a:xfrm>
          <a:prstGeom prst="rect">
            <a:avLst/>
          </a:prstGeom>
          <a:noFill/>
        </p:spPr>
        <p:txBody>
          <a:bodyPr wrap="square" rtlCol="0">
            <a:spAutoFit/>
          </a:bodyPr>
          <a:lstStyle/>
          <a:p>
            <a:r>
              <a:rPr lang="en-US" sz="1400" b="1" dirty="0"/>
              <a:t>DCWF Applicability: </a:t>
            </a:r>
          </a:p>
          <a:p>
            <a:r>
              <a:rPr lang="en-US" sz="1400" dirty="0"/>
              <a:t>CS, IT, Cyber Enabler Work Roles</a:t>
            </a:r>
          </a:p>
        </p:txBody>
      </p:sp>
      <p:pic>
        <p:nvPicPr>
          <p:cNvPr id="6" name="Picture 5" descr="Graphical user interface&#10;&#10;Description automatically generated with low confidence">
            <a:extLst>
              <a:ext uri="{FF2B5EF4-FFF2-40B4-BE49-F238E27FC236}">
                <a16:creationId xmlns:a16="http://schemas.microsoft.com/office/drawing/2014/main" id="{80EA349E-CDE6-3A4A-1662-ECB0C40D6880}"/>
              </a:ext>
            </a:extLst>
          </p:cNvPr>
          <p:cNvPicPr>
            <a:picLocks noChangeAspect="1"/>
          </p:cNvPicPr>
          <p:nvPr/>
        </p:nvPicPr>
        <p:blipFill>
          <a:blip r:embed="rId3"/>
          <a:stretch>
            <a:fillRect/>
          </a:stretch>
        </p:blipFill>
        <p:spPr>
          <a:xfrm>
            <a:off x="6096000" y="1620472"/>
            <a:ext cx="610403" cy="610403"/>
          </a:xfrm>
          <a:prstGeom prst="rect">
            <a:avLst/>
          </a:prstGeom>
          <a:effectLst>
            <a:outerShdw blurRad="50800" dist="38100" dir="5400000" algn="t" rotWithShape="0">
              <a:prstClr val="black">
                <a:alpha val="40000"/>
              </a:prstClr>
            </a:outerShdw>
          </a:effectLst>
        </p:spPr>
      </p:pic>
      <p:sp>
        <p:nvSpPr>
          <p:cNvPr id="7" name="TextBox 6">
            <a:extLst>
              <a:ext uri="{FF2B5EF4-FFF2-40B4-BE49-F238E27FC236}">
                <a16:creationId xmlns:a16="http://schemas.microsoft.com/office/drawing/2014/main" id="{821E3D99-B905-3BE4-3F86-3229788C1B85}"/>
              </a:ext>
            </a:extLst>
          </p:cNvPr>
          <p:cNvSpPr txBox="1"/>
          <p:nvPr/>
        </p:nvSpPr>
        <p:spPr>
          <a:xfrm>
            <a:off x="6756323" y="1579425"/>
            <a:ext cx="3733877" cy="692497"/>
          </a:xfrm>
          <a:prstGeom prst="rect">
            <a:avLst/>
          </a:prstGeom>
          <a:noFill/>
        </p:spPr>
        <p:txBody>
          <a:bodyPr wrap="square" rtlCol="0">
            <a:spAutoFit/>
          </a:bodyPr>
          <a:lstStyle/>
          <a:p>
            <a:r>
              <a:rPr lang="en-US" sz="1400" b="1" dirty="0"/>
              <a:t>DoD 8140 Proficiency Level Applicability: </a:t>
            </a:r>
          </a:p>
          <a:p>
            <a:r>
              <a:rPr lang="en-US" sz="1400" dirty="0"/>
              <a:t>Basic, Intermediate, and Advanced</a:t>
            </a:r>
          </a:p>
          <a:p>
            <a:r>
              <a:rPr lang="en-US" sz="1100" i="1" dirty="0"/>
              <a:t>DoD Reference: DoDM 8140.03</a:t>
            </a:r>
          </a:p>
        </p:txBody>
      </p:sp>
      <p:sp>
        <p:nvSpPr>
          <p:cNvPr id="8" name="Content Placeholder 2" descr="A circular logo with text and a shield&#10;&#10;Description automatically generated">
            <a:extLst>
              <a:ext uri="{FF2B5EF4-FFF2-40B4-BE49-F238E27FC236}">
                <a16:creationId xmlns:a16="http://schemas.microsoft.com/office/drawing/2014/main" id="{A14509AA-2E28-1722-A4E3-117E44D0DB2A}"/>
              </a:ext>
            </a:extLst>
          </p:cNvPr>
          <p:cNvSpPr txBox="1">
            <a:spLocks/>
          </p:cNvSpPr>
          <p:nvPr/>
        </p:nvSpPr>
        <p:spPr>
          <a:xfrm>
            <a:off x="333644" y="2609384"/>
            <a:ext cx="4336458" cy="3859677"/>
          </a:xfrm>
          <a:prstGeom prst="roundRect">
            <a:avLst>
              <a:gd name="adj" fmla="val 5990"/>
            </a:avLst>
          </a:prstGeom>
          <a:solidFill>
            <a:srgbClr val="1F6B8C"/>
          </a:solidFill>
          <a:ln w="57150" cap="flat" cmpd="sng" algn="ctr">
            <a:solidFill>
              <a:srgbClr val="18143F"/>
            </a:solidFill>
            <a:prstDash val="solid"/>
            <a:miter lim="800000"/>
          </a:ln>
          <a:effectLst>
            <a:outerShdw blurRad="178265" dist="109881" dir="5400000" algn="t" rotWithShape="0">
              <a:prstClr val="black">
                <a:alpha val="41000"/>
              </a:prstClr>
            </a:outerShdw>
          </a:effectLst>
          <a:scene3d>
            <a:camera prst="orthographicFront">
              <a:rot lat="0" lon="0" rev="0"/>
            </a:camera>
            <a:lightRig rig="glow" dir="t">
              <a:rot lat="0" lon="0" rev="4800000"/>
            </a:lightRig>
          </a:scene3d>
          <a:sp3d prstMaterial="matte"/>
        </p:spPr>
        <p:style>
          <a:lnRef idx="2">
            <a:schemeClr val="accent1"/>
          </a:lnRef>
          <a:fillRef idx="1">
            <a:schemeClr val="lt1"/>
          </a:fillRef>
          <a:effectRef idx="0">
            <a:schemeClr val="accent1"/>
          </a:effectRef>
          <a:fontRef idx="minor">
            <a:schemeClr val="dk1"/>
          </a:fontRef>
        </p:style>
        <p:txBody>
          <a:bodyPr wrap="square" lIns="91440" tIns="91440" rIns="91440" bIns="9144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lnSpc>
                <a:spcPct val="100000"/>
              </a:lnSpc>
              <a:spcBef>
                <a:spcPts val="0"/>
              </a:spcBef>
              <a:buNone/>
            </a:pPr>
            <a:r>
              <a:rPr lang="en-US" sz="1600" b="1" u="sng" dirty="0">
                <a:solidFill>
                  <a:schemeClr val="bg1"/>
                </a:solidFill>
                <a:latin typeface="Arial Black" panose="020B0604020202020204" pitchFamily="34" charset="0"/>
                <a:cs typeface="Arial Black" panose="020B0604020202020204" pitchFamily="34" charset="0"/>
              </a:rPr>
              <a:t>EXECUTIVE SUMMARY:</a:t>
            </a:r>
          </a:p>
          <a:p>
            <a:pPr marL="0" indent="0" algn="ctr">
              <a:lnSpc>
                <a:spcPct val="100000"/>
              </a:lnSpc>
              <a:spcBef>
                <a:spcPts val="0"/>
              </a:spcBef>
              <a:buNone/>
            </a:pPr>
            <a:endParaRPr lang="en-US" sz="1600" b="1" kern="100" dirty="0">
              <a:solidFill>
                <a:schemeClr val="bg1"/>
              </a:solidFill>
              <a:latin typeface="Arial Black" panose="020B0604020202020204" pitchFamily="34" charset="0"/>
              <a:ea typeface="Times New Roman" panose="02020603050405020304" pitchFamily="18" charset="0"/>
              <a:cs typeface="Arial Black" panose="020B0604020202020204" pitchFamily="34" charset="0"/>
            </a:endParaRPr>
          </a:p>
          <a:p>
            <a:pPr marL="0" indent="0" algn="ctr">
              <a:lnSpc>
                <a:spcPct val="100000"/>
              </a:lnSpc>
              <a:spcBef>
                <a:spcPts val="0"/>
              </a:spcBef>
              <a:buNone/>
            </a:pPr>
            <a:r>
              <a:rPr lang="en-US" sz="1600" kern="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The DoD 8140 Experience Qualification Process (EQP) provides a method to validate and document specific, relevant knowledge and skills attained through performing the tasks of DoD Cyber Workforce Framework (DCWF) work role(s) in a DoD environment by assessing a CWF member’s cyber experience to meet the DoD 8140 foundational qualification. This conditional alternative option mitigates the requirement to expend additional resources on DoD civilian employees and military service members (i.e., encumbered personnel) who have successfully demonstrated their ability to perform their assigned work roles at the prescribed proficiency level associated with their current/incumbent position. </a:t>
            </a:r>
          </a:p>
        </p:txBody>
      </p:sp>
      <p:cxnSp>
        <p:nvCxnSpPr>
          <p:cNvPr id="9" name="Straight Connector 8">
            <a:extLst>
              <a:ext uri="{FF2B5EF4-FFF2-40B4-BE49-F238E27FC236}">
                <a16:creationId xmlns:a16="http://schemas.microsoft.com/office/drawing/2014/main" id="{5B014909-4F69-54E5-4223-738A2F937D5A}"/>
              </a:ext>
            </a:extLst>
          </p:cNvPr>
          <p:cNvCxnSpPr>
            <a:cxnSpLocks/>
          </p:cNvCxnSpPr>
          <p:nvPr/>
        </p:nvCxnSpPr>
        <p:spPr>
          <a:xfrm flipH="1">
            <a:off x="245141" y="2374078"/>
            <a:ext cx="11701718" cy="0"/>
          </a:xfrm>
          <a:prstGeom prst="line">
            <a:avLst/>
          </a:prstGeom>
          <a:ln w="19050">
            <a:solidFill>
              <a:srgbClr val="17133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9AF063E-0480-F1B1-B2CF-0C0CC9FE8584}"/>
              </a:ext>
            </a:extLst>
          </p:cNvPr>
          <p:cNvCxnSpPr>
            <a:cxnSpLocks/>
          </p:cNvCxnSpPr>
          <p:nvPr/>
        </p:nvCxnSpPr>
        <p:spPr>
          <a:xfrm>
            <a:off x="5784980" y="1633286"/>
            <a:ext cx="0" cy="584775"/>
          </a:xfrm>
          <a:prstGeom prst="line">
            <a:avLst/>
          </a:prstGeom>
          <a:ln w="19050">
            <a:solidFill>
              <a:srgbClr val="17133F"/>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96E91AA-0D80-D777-0744-B102F1B61F28}"/>
              </a:ext>
            </a:extLst>
          </p:cNvPr>
          <p:cNvSpPr txBox="1"/>
          <p:nvPr/>
        </p:nvSpPr>
        <p:spPr>
          <a:xfrm>
            <a:off x="6463328" y="2534036"/>
            <a:ext cx="4049378" cy="1215717"/>
          </a:xfrm>
          <a:prstGeom prst="rect">
            <a:avLst/>
          </a:prstGeom>
          <a:noFill/>
          <a:ln w="28575">
            <a:solidFill>
              <a:schemeClr val="bg1"/>
            </a:solidFill>
          </a:ln>
        </p:spPr>
        <p:txBody>
          <a:bodyPr wrap="square" rtlCol="0">
            <a:spAutoFit/>
          </a:bodyPr>
          <a:lstStyle/>
          <a:p>
            <a:pPr algn="ctr">
              <a:spcAft>
                <a:spcPts val="600"/>
              </a:spcAft>
            </a:pPr>
            <a:r>
              <a:rPr lang="en-US" sz="1600" b="1" dirty="0">
                <a:solidFill>
                  <a:srgbClr val="1E6A8C"/>
                </a:solidFill>
                <a:latin typeface="+mj-lt"/>
              </a:rPr>
              <a:t>DOD 8140 EXPERIENCE MATERIALS: </a:t>
            </a:r>
          </a:p>
          <a:p>
            <a:pPr marL="285750" indent="-285750" algn="ctr">
              <a:spcAft>
                <a:spcPts val="600"/>
              </a:spcAft>
              <a:buFont typeface="Wingdings" panose="05000000000000000000" pitchFamily="2" charset="2"/>
              <a:buChar char="ü"/>
            </a:pPr>
            <a:r>
              <a:rPr lang="en-US" sz="1400" i="1" dirty="0">
                <a:latin typeface="+mj-lt"/>
              </a:rPr>
              <a:t>Implementation Guide</a:t>
            </a:r>
          </a:p>
          <a:p>
            <a:pPr marL="285750" indent="-285750" algn="ctr">
              <a:spcAft>
                <a:spcPts val="600"/>
              </a:spcAft>
              <a:buFont typeface="Wingdings" panose="05000000000000000000" pitchFamily="2" charset="2"/>
              <a:buChar char="ü"/>
            </a:pPr>
            <a:r>
              <a:rPr lang="en-US" sz="1400" i="1" dirty="0">
                <a:latin typeface="+mj-lt"/>
              </a:rPr>
              <a:t>Evaluation Worksheet</a:t>
            </a:r>
          </a:p>
          <a:p>
            <a:pPr marL="285750" indent="-285750" algn="ctr">
              <a:spcAft>
                <a:spcPts val="600"/>
              </a:spcAft>
              <a:buFont typeface="Wingdings" panose="05000000000000000000" pitchFamily="2" charset="2"/>
              <a:buChar char="ü"/>
            </a:pPr>
            <a:r>
              <a:rPr lang="en-US" sz="1400" i="1" dirty="0">
                <a:latin typeface="+mj-lt"/>
              </a:rPr>
              <a:t>Experience Certificate</a:t>
            </a:r>
          </a:p>
        </p:txBody>
      </p:sp>
      <p:cxnSp>
        <p:nvCxnSpPr>
          <p:cNvPr id="12" name="Straight Connector 11">
            <a:extLst>
              <a:ext uri="{FF2B5EF4-FFF2-40B4-BE49-F238E27FC236}">
                <a16:creationId xmlns:a16="http://schemas.microsoft.com/office/drawing/2014/main" id="{D191350F-B668-1AF7-494F-29CECB81CF9C}"/>
              </a:ext>
            </a:extLst>
          </p:cNvPr>
          <p:cNvCxnSpPr>
            <a:cxnSpLocks/>
          </p:cNvCxnSpPr>
          <p:nvPr/>
        </p:nvCxnSpPr>
        <p:spPr>
          <a:xfrm flipH="1">
            <a:off x="4957579" y="4083232"/>
            <a:ext cx="6989280" cy="0"/>
          </a:xfrm>
          <a:prstGeom prst="line">
            <a:avLst/>
          </a:prstGeom>
          <a:ln w="19050">
            <a:solidFill>
              <a:srgbClr val="17133F"/>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3FAC68C-D591-830B-F63C-E17AF03D7D81}"/>
              </a:ext>
            </a:extLst>
          </p:cNvPr>
          <p:cNvSpPr txBox="1"/>
          <p:nvPr/>
        </p:nvSpPr>
        <p:spPr>
          <a:xfrm>
            <a:off x="4884469" y="4267246"/>
            <a:ext cx="7207096" cy="1585049"/>
          </a:xfrm>
          <a:prstGeom prst="rect">
            <a:avLst/>
          </a:prstGeom>
          <a:noFill/>
          <a:ln w="28575">
            <a:solidFill>
              <a:schemeClr val="bg1"/>
            </a:solidFill>
          </a:ln>
        </p:spPr>
        <p:txBody>
          <a:bodyPr wrap="square" rtlCol="0">
            <a:spAutoFit/>
          </a:bodyPr>
          <a:lstStyle/>
          <a:p>
            <a:pPr marL="0" marR="0">
              <a:spcBef>
                <a:spcPts val="0"/>
              </a:spcBef>
              <a:spcAft>
                <a:spcPts val="0"/>
              </a:spcAft>
            </a:pPr>
            <a:r>
              <a:rPr lang="en-US" sz="1600" b="1" dirty="0">
                <a:solidFill>
                  <a:srgbClr val="1E6A8C"/>
                </a:solidFill>
                <a:effectLst/>
                <a:latin typeface="Arial" panose="020B0604020202020204" pitchFamily="34" charset="0"/>
                <a:ea typeface="Times New Roman" panose="02020603050405020304" pitchFamily="18" charset="0"/>
                <a:cs typeface="Arial" panose="020B0604020202020204" pitchFamily="34" charset="0"/>
              </a:rPr>
              <a:t>DOD 8140 EXPERIENCE QUALIFICATION FORMAL EXPIRATION DATES:</a:t>
            </a:r>
          </a:p>
          <a:p>
            <a:pPr marL="0" marR="0" algn="ctr">
              <a:spcBef>
                <a:spcPts val="0"/>
              </a:spcBef>
              <a:spcAft>
                <a:spcPts val="0"/>
              </a:spcAft>
            </a:pPr>
            <a:endParaRPr lang="en-US" sz="1100" b="1" dirty="0">
              <a:solidFill>
                <a:srgbClr val="1E6A8C"/>
              </a:solidFill>
              <a:effectLst/>
              <a:latin typeface="+mj-lt"/>
              <a:ea typeface="Times New Roman" panose="02020603050405020304" pitchFamily="18" charset="0"/>
            </a:endParaRPr>
          </a:p>
          <a:p>
            <a:pPr marL="285750" marR="0" indent="-285750">
              <a:spcBef>
                <a:spcPts val="0"/>
              </a:spcBef>
              <a:spcAft>
                <a:spcPts val="0"/>
              </a:spcAft>
              <a:buFont typeface="Wingdings" pitchFamily="2" charset="2"/>
              <a:buChar char="Ø"/>
            </a:pPr>
            <a:r>
              <a:rPr lang="en-US" sz="1400" b="1" dirty="0">
                <a:effectLst/>
                <a:latin typeface="+mj-lt"/>
                <a:ea typeface="Times New Roman" panose="02020603050405020304" pitchFamily="18" charset="0"/>
              </a:rPr>
              <a:t>DCWF Cybersecurity (CS) Workforce Element:</a:t>
            </a:r>
            <a:r>
              <a:rPr lang="en-US" sz="1400" dirty="0">
                <a:effectLst/>
                <a:latin typeface="+mj-lt"/>
                <a:ea typeface="Times New Roman" panose="02020603050405020304" pitchFamily="18" charset="0"/>
              </a:rPr>
              <a:t> </a:t>
            </a:r>
          </a:p>
          <a:p>
            <a:pPr marL="0" marR="0">
              <a:spcBef>
                <a:spcPts val="0"/>
              </a:spcBef>
              <a:spcAft>
                <a:spcPts val="0"/>
              </a:spcAft>
            </a:pPr>
            <a:r>
              <a:rPr lang="en-US" sz="1400" dirty="0">
                <a:effectLst/>
                <a:latin typeface="+mj-lt"/>
                <a:ea typeface="Times New Roman" panose="02020603050405020304" pitchFamily="18" charset="0"/>
              </a:rPr>
              <a:t>      </a:t>
            </a:r>
            <a:r>
              <a:rPr lang="en-US" sz="1400" i="1" dirty="0">
                <a:effectLst/>
                <a:latin typeface="+mj-lt"/>
                <a:ea typeface="Times New Roman" panose="02020603050405020304" pitchFamily="18" charset="0"/>
              </a:rPr>
              <a:t>Anticipated for CY2027</a:t>
            </a:r>
            <a:endParaRPr lang="en-US" sz="1400" i="1" dirty="0">
              <a:effectLst/>
              <a:latin typeface="+mj-lt"/>
              <a:ea typeface="Calibri" panose="020F0502020204030204" pitchFamily="34" charset="0"/>
            </a:endParaRPr>
          </a:p>
          <a:p>
            <a:pPr marL="0" marR="0">
              <a:spcBef>
                <a:spcPts val="0"/>
              </a:spcBef>
              <a:spcAft>
                <a:spcPts val="0"/>
              </a:spcAft>
            </a:pPr>
            <a:r>
              <a:rPr lang="en-US" sz="1400" dirty="0">
                <a:effectLst/>
                <a:latin typeface="+mj-lt"/>
                <a:ea typeface="Times New Roman" panose="02020603050405020304" pitchFamily="18" charset="0"/>
              </a:rPr>
              <a:t> </a:t>
            </a:r>
            <a:endParaRPr lang="en-US" sz="1400" dirty="0">
              <a:effectLst/>
              <a:latin typeface="+mj-lt"/>
              <a:ea typeface="Calibri" panose="020F0502020204030204" pitchFamily="34" charset="0"/>
            </a:endParaRPr>
          </a:p>
          <a:p>
            <a:pPr marL="285750" marR="0" indent="-285750">
              <a:spcBef>
                <a:spcPts val="0"/>
              </a:spcBef>
              <a:spcAft>
                <a:spcPts val="0"/>
              </a:spcAft>
              <a:buFont typeface="Wingdings" pitchFamily="2" charset="2"/>
              <a:buChar char="Ø"/>
            </a:pPr>
            <a:r>
              <a:rPr lang="en-US" sz="1400" b="1" dirty="0">
                <a:effectLst/>
                <a:latin typeface="+mj-lt"/>
                <a:ea typeface="Times New Roman" panose="02020603050405020304" pitchFamily="18" charset="0"/>
              </a:rPr>
              <a:t>DCWF Information Technology (IT) &amp; Cyber Enablers Workforce Elements: </a:t>
            </a:r>
          </a:p>
          <a:p>
            <a:pPr marL="0" marR="0">
              <a:spcBef>
                <a:spcPts val="0"/>
              </a:spcBef>
              <a:spcAft>
                <a:spcPts val="0"/>
              </a:spcAft>
            </a:pPr>
            <a:r>
              <a:rPr lang="en-US" sz="1400" i="1" dirty="0">
                <a:latin typeface="+mj-lt"/>
                <a:ea typeface="Times New Roman" panose="02020603050405020304" pitchFamily="18" charset="0"/>
              </a:rPr>
              <a:t>      Anticipated for CY</a:t>
            </a:r>
            <a:r>
              <a:rPr lang="en-US" sz="1400" i="1" dirty="0">
                <a:effectLst/>
                <a:latin typeface="+mj-lt"/>
                <a:ea typeface="Times New Roman" panose="02020603050405020304" pitchFamily="18" charset="0"/>
              </a:rPr>
              <a:t>2028</a:t>
            </a:r>
            <a:endParaRPr lang="en-US" sz="1400" i="1" dirty="0">
              <a:effectLst/>
              <a:latin typeface="+mj-lt"/>
              <a:ea typeface="Calibri" panose="020F0502020204030204" pitchFamily="34" charset="0"/>
            </a:endParaRPr>
          </a:p>
        </p:txBody>
      </p:sp>
      <p:cxnSp>
        <p:nvCxnSpPr>
          <p:cNvPr id="14" name="Straight Connector 13">
            <a:extLst>
              <a:ext uri="{FF2B5EF4-FFF2-40B4-BE49-F238E27FC236}">
                <a16:creationId xmlns:a16="http://schemas.microsoft.com/office/drawing/2014/main" id="{571AB735-046A-49C3-F3E8-73358269A419}"/>
              </a:ext>
            </a:extLst>
          </p:cNvPr>
          <p:cNvCxnSpPr>
            <a:cxnSpLocks/>
          </p:cNvCxnSpPr>
          <p:nvPr/>
        </p:nvCxnSpPr>
        <p:spPr>
          <a:xfrm flipH="1">
            <a:off x="4957579" y="5978425"/>
            <a:ext cx="6989280" cy="0"/>
          </a:xfrm>
          <a:prstGeom prst="line">
            <a:avLst/>
          </a:prstGeom>
          <a:ln w="19050">
            <a:solidFill>
              <a:srgbClr val="17133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907186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200</Words>
  <Application>Microsoft Office PowerPoint</Application>
  <PresentationFormat>Widescreen</PresentationFormat>
  <Paragraphs>21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Arial Black</vt:lpstr>
      <vt:lpstr>Wingdings</vt:lpstr>
      <vt:lpstr>1_Office Theme</vt:lpstr>
      <vt:lpstr>DoD 8140 Experience Qualification Process For Foundational Qualification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Myette, Cameron R CTR OSD DOD CIO (USA)</dc:creator>
  <cp:lastModifiedBy>Myette, Cameron R CTR OSD DOD CIO (USA)</cp:lastModifiedBy>
  <cp:revision>1</cp:revision>
  <dcterms:created xsi:type="dcterms:W3CDTF">2025-11-17T16:35:10Z</dcterms:created>
  <dcterms:modified xsi:type="dcterms:W3CDTF">2025-11-17T16:37:29Z</dcterms:modified>
</cp:coreProperties>
</file>